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9" r:id="rId1"/>
    <p:sldMasterId id="2147483709" r:id="rId2"/>
    <p:sldMasterId id="2147483699" r:id="rId3"/>
    <p:sldMasterId id="2147483684" r:id="rId4"/>
    <p:sldMasterId id="2147483704" r:id="rId5"/>
    <p:sldMasterId id="2147483694" r:id="rId6"/>
  </p:sldMasterIdLst>
  <p:notesMasterIdLst>
    <p:notesMasterId r:id="rId26"/>
  </p:notesMasterIdLst>
  <p:handoutMasterIdLst>
    <p:handoutMasterId r:id="rId27"/>
  </p:handoutMasterIdLst>
  <p:sldIdLst>
    <p:sldId id="313" r:id="rId7"/>
    <p:sldId id="312" r:id="rId8"/>
    <p:sldId id="308" r:id="rId9"/>
    <p:sldId id="311" r:id="rId10"/>
    <p:sldId id="309" r:id="rId11"/>
    <p:sldId id="310" r:id="rId12"/>
    <p:sldId id="314" r:id="rId13"/>
    <p:sldId id="291" r:id="rId14"/>
    <p:sldId id="305" r:id="rId15"/>
    <p:sldId id="306" r:id="rId16"/>
    <p:sldId id="307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15" r:id="rId25"/>
  </p:sldIdLst>
  <p:sldSz cx="9144000" cy="6858000" type="screen4x3"/>
  <p:notesSz cx="6858000" cy="9144000"/>
  <p:embeddedFontLst>
    <p:embeddedFont>
      <p:font typeface="Century Gothic" pitchFamily="34" charset="0"/>
      <p:regular r:id="rId28"/>
      <p:bold r:id="rId29"/>
      <p:italic r:id="rId30"/>
      <p:bold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Aharoni" pitchFamily="2" charset="-79"/>
      <p:bold r:id="rId36"/>
    </p:embeddedFont>
    <p:embeddedFont>
      <p:font typeface="Wingdings 3" pitchFamily="18" charset="2"/>
      <p:regular r:id="rId37"/>
    </p:embeddedFont>
    <p:embeddedFont>
      <p:font typeface="Wingdings 2" pitchFamily="18" charset="2"/>
      <p:regular r:id="rId38"/>
    </p:embeddedFont>
    <p:embeddedFont>
      <p:font typeface="Candara" pitchFamily="34" charset="0"/>
      <p:regular r:id="rId39"/>
      <p:bold r:id="rId40"/>
      <p:italic r:id="rId41"/>
      <p:boldItalic r:id="rId42"/>
    </p:embeddedFont>
    <p:embeddedFont>
      <p:font typeface="28 Days Later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82"/>
    <a:srgbClr val="BF1238"/>
    <a:srgbClr val="FFFFFF"/>
    <a:srgbClr val="EF792F"/>
    <a:srgbClr val="001C54"/>
    <a:srgbClr val="224B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04" autoAdjust="0"/>
    <p:restoredTop sz="94629" autoAdjust="0"/>
  </p:normalViewPr>
  <p:slideViewPr>
    <p:cSldViewPr>
      <p:cViewPr>
        <p:scale>
          <a:sx n="100" d="100"/>
          <a:sy n="100" d="100"/>
        </p:scale>
        <p:origin x="-72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44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12700">
          <a:noFill/>
          <a:prstDash val="solid"/>
        </a:ln>
      </c:spPr>
    </c:backWall>
    <c:plotArea>
      <c:layout>
        <c:manualLayout>
          <c:layoutTarget val="inner"/>
          <c:xMode val="edge"/>
          <c:yMode val="edge"/>
          <c:x val="0.11487303506650563"/>
          <c:y val="1.5824200046533878E-2"/>
          <c:w val="0.87061668681983073"/>
          <c:h val="0.906897294914341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Licenses Shipped Worldwide</c:v>
                </c:pt>
              </c:strCache>
            </c:strRef>
          </c:tx>
          <c:spPr>
            <a:solidFill>
              <a:srgbClr val="BF1238"/>
            </a:solidFill>
            <a:ln w="6246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Sheet1!$B$1:$H$1</c:f>
              <c:numCache>
                <c:formatCode>General</c:formatCode>
                <c:ptCount val="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</c:numCache>
            </c:numRef>
          </c:cat>
          <c:val>
            <c:numRef>
              <c:f>Sheet1!$B$2:$H$2</c:f>
              <c:numCache>
                <c:formatCode>General</c:formatCode>
                <c:ptCount val="7"/>
                <c:pt idx="0">
                  <c:v>18000</c:v>
                </c:pt>
                <c:pt idx="1">
                  <c:v>22000</c:v>
                </c:pt>
                <c:pt idx="2">
                  <c:v>26000</c:v>
                </c:pt>
                <c:pt idx="3">
                  <c:v>28000</c:v>
                </c:pt>
                <c:pt idx="4">
                  <c:v>28000</c:v>
                </c:pt>
                <c:pt idx="5">
                  <c:v>32000</c:v>
                </c:pt>
                <c:pt idx="6">
                  <c:v>38000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79616000"/>
        <c:axId val="95244800"/>
        <c:axId val="0"/>
      </c:bar3DChart>
      <c:catAx>
        <c:axId val="279616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56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8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5244800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95244800"/>
        <c:scaling>
          <c:orientation val="minMax"/>
          <c:min val="0"/>
        </c:scaling>
        <c:delete val="0"/>
        <c:axPos val="l"/>
        <c:majorGridlines>
          <c:spPr>
            <a:ln w="1562">
              <a:noFill/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spPr>
          <a:ln w="156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8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79616000"/>
        <c:crosses val="autoZero"/>
        <c:crossBetween val="between"/>
        <c:majorUnit val="5000"/>
      </c:valAx>
      <c:spPr>
        <a:noFill/>
        <a:ln w="12493">
          <a:noFill/>
        </a:ln>
        <a:scene3d>
          <a:camera prst="orthographicFront"/>
          <a:lightRig rig="threePt" dir="t"/>
        </a:scene3d>
        <a:sp3d prstMaterial="matte"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5" b="1" i="0" u="none" strike="noStrike" baseline="0">
          <a:solidFill>
            <a:srgbClr val="FFFFFF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44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noFill/>
          <a:prstDash val="solid"/>
        </a:ln>
      </c:spPr>
    </c:sideWall>
    <c:backWall>
      <c:thickness val="0"/>
      <c:spPr>
        <a:noFill/>
        <a:ln w="12700">
          <a:noFill/>
          <a:prstDash val="solid"/>
        </a:ln>
      </c:spPr>
    </c:backWall>
    <c:plotArea>
      <c:layout>
        <c:manualLayout>
          <c:layoutTarget val="inner"/>
          <c:xMode val="edge"/>
          <c:yMode val="edge"/>
          <c:x val="9.0195487531765442E-2"/>
          <c:y val="1.5824105249191922E-2"/>
          <c:w val="0.87061668681983073"/>
          <c:h val="0.906897294914341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Licenses Shipped Worldwide</c:v>
                </c:pt>
              </c:strCache>
            </c:strRef>
          </c:tx>
          <c:spPr>
            <a:solidFill>
              <a:srgbClr val="BF1238"/>
            </a:solidFill>
            <a:ln w="6246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Sheet1!$B$1:$G$1</c:f>
              <c:numCache>
                <c:formatCode>General</c:formatCode>
                <c:ptCount val="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30277</c:v>
                </c:pt>
                <c:pt idx="1">
                  <c:v>34662</c:v>
                </c:pt>
                <c:pt idx="2">
                  <c:v>38799</c:v>
                </c:pt>
                <c:pt idx="3">
                  <c:v>43303</c:v>
                </c:pt>
                <c:pt idx="4">
                  <c:v>49389</c:v>
                </c:pt>
                <c:pt idx="5">
                  <c:v>57907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79617024"/>
        <c:axId val="95247680"/>
        <c:axId val="0"/>
      </c:bar3DChart>
      <c:catAx>
        <c:axId val="279617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56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8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5247680"/>
        <c:crossesAt val="10000"/>
        <c:auto val="1"/>
        <c:lblAlgn val="ctr"/>
        <c:lblOffset val="100"/>
        <c:tickLblSkip val="1"/>
        <c:tickMarkSkip val="1"/>
        <c:noMultiLvlLbl val="0"/>
      </c:catAx>
      <c:valAx>
        <c:axId val="95247680"/>
        <c:scaling>
          <c:orientation val="minMax"/>
          <c:min val="10000"/>
        </c:scaling>
        <c:delete val="0"/>
        <c:axPos val="l"/>
        <c:majorGridlines>
          <c:spPr>
            <a:ln w="1562">
              <a:noFill/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spPr>
          <a:ln w="156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8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79617024"/>
        <c:crosses val="autoZero"/>
        <c:crossBetween val="between"/>
        <c:majorUnit val="5000"/>
      </c:valAx>
      <c:spPr>
        <a:noFill/>
        <a:ln w="1249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5" b="1" i="0" u="none" strike="noStrike" baseline="0">
          <a:solidFill>
            <a:srgbClr val="FFFFFF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B66B6-3C2A-47F0-849A-9DEBBB4C5074}" type="datetimeFigureOut">
              <a:rPr lang="en-US" smtClean="0"/>
              <a:t>5/18/2011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53875-2ED1-482D-A815-87EDB1228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56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AE243-822A-4F3A-8637-0E76A676AD30}" type="datetimeFigureOut">
              <a:rPr lang="en-US" smtClean="0"/>
              <a:t>5/18/2011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231FA-4E06-4FA8-AF10-7DCB4CA0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65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755649"/>
            <a:ext cx="8229600" cy="4416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latin typeface="Candara" pitchFamily="34" charset="0"/>
              </a:defRPr>
            </a:lvl1pPr>
            <a:lvl2pPr marL="742950" indent="-285750">
              <a:buClr>
                <a:schemeClr val="tx2"/>
              </a:buClr>
              <a:buFont typeface="Wingdings 2" pitchFamily="18" charset="2"/>
              <a:buChar char=""/>
              <a:defRPr i="0"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latin typeface="Candara" pitchFamily="34" charset="0"/>
              </a:defRPr>
            </a:lvl3pPr>
            <a:lvl4pPr marL="1600200" indent="-228600">
              <a:buClr>
                <a:srgbClr val="224B50"/>
              </a:buClr>
              <a:buFont typeface="Wingdings 3" pitchFamily="18" charset="2"/>
              <a:buChar char=""/>
              <a:defRPr sz="1400"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0" hasCustomPrompt="1"/>
          </p:nvPr>
        </p:nvSpPr>
        <p:spPr>
          <a:xfrm>
            <a:off x="457200" y="822960"/>
            <a:ext cx="8229600" cy="85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8100" dir="6960000" algn="tr" rotWithShape="0">
              <a:prstClr val="black">
                <a:alpha val="4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lang="en-US" sz="3000" i="0" u="none" strike="noStrike" kern="0" cap="none" spc="0" normalizeH="0" baseline="0" dirty="0" smtClean="0">
                <a:ln>
                  <a:noFill/>
                </a:ln>
                <a:solidFill>
                  <a:srgbClr val="BF1238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HelveticaNeueLT Std" pitchFamily="34" charset="0"/>
                <a:ea typeface="+mj-ea"/>
                <a:cs typeface="+mj-cs"/>
              </a:defRPr>
            </a:lvl1pPr>
          </a:lstStyle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tabLst/>
            </a:pPr>
            <a:r>
              <a:rPr lang="en-US" sz="3000" dirty="0" smtClean="0">
                <a:solidFill>
                  <a:srgbClr val="BF1238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HelveticaNeueLT Std" pitchFamily="34" charset="0"/>
              </a:rPr>
              <a:t>Master title style</a:t>
            </a:r>
            <a:endParaRPr lang="en-US" sz="3000" dirty="0" smtClean="0">
              <a:solidFill>
                <a:srgbClr val="BF12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36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2362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 hasCustomPrompt="1"/>
          </p:nvPr>
        </p:nvSpPr>
        <p:spPr>
          <a:xfrm>
            <a:off x="457200" y="2133600"/>
            <a:ext cx="8229600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8100" dir="6960000" algn="tr" rotWithShape="0">
              <a:prstClr val="black">
                <a:alpha val="4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kumimoji="0" lang="en-US" sz="320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HelveticaNeueLT Std" pitchFamily="34" charset="0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Click to edit Master title style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34808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755649"/>
            <a:ext cx="8229600" cy="4416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solidFill>
                  <a:schemeClr val="bg1"/>
                </a:solidFill>
                <a:latin typeface="Candara" pitchFamily="34" charset="0"/>
              </a:defRPr>
            </a:lvl1pPr>
            <a:lvl2pPr marL="742950" indent="-285750">
              <a:buClr>
                <a:schemeClr val="bg1"/>
              </a:buClr>
              <a:buFont typeface="Wingdings 2" pitchFamily="18" charset="2"/>
              <a:buChar char=""/>
              <a:defRPr i="0">
                <a:solidFill>
                  <a:schemeClr val="bg1"/>
                </a:solidFill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Candara" pitchFamily="34" charset="0"/>
              </a:defRPr>
            </a:lvl3pPr>
            <a:lvl4pPr marL="1600200" indent="-228600">
              <a:buClr>
                <a:schemeClr val="bg1"/>
              </a:buClr>
              <a:buFont typeface="Wingdings 3" pitchFamily="18" charset="2"/>
              <a:buChar char=""/>
              <a:defRPr sz="1400">
                <a:solidFill>
                  <a:schemeClr val="bg1"/>
                </a:solidFill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solidFill>
                  <a:schemeClr val="bg1"/>
                </a:solidFill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13"/>
          <p:cNvSpPr>
            <a:spLocks noGrp="1"/>
          </p:cNvSpPr>
          <p:nvPr>
            <p:ph type="title"/>
          </p:nvPr>
        </p:nvSpPr>
        <p:spPr>
          <a:xfrm>
            <a:off x="457200" y="822960"/>
            <a:ext cx="822960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8100" dir="6960000" algn="tr" rotWithShape="0">
              <a:prstClr val="black">
                <a:alpha val="4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algn="l" fontAlgn="base">
              <a:spcAft>
                <a:spcPct val="0"/>
              </a:spcAft>
              <a:buFontTx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879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0"/>
          </p:nvPr>
        </p:nvSpPr>
        <p:spPr>
          <a:xfrm>
            <a:off x="457200" y="2212849"/>
            <a:ext cx="4038600" cy="3959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solidFill>
                  <a:schemeClr val="bg1"/>
                </a:solidFill>
                <a:latin typeface="Candara" pitchFamily="34" charset="0"/>
              </a:defRPr>
            </a:lvl1pPr>
            <a:lvl2pPr marL="742950" indent="-285750">
              <a:buClr>
                <a:schemeClr val="bg1"/>
              </a:buClr>
              <a:buFont typeface="Wingdings 2" pitchFamily="18" charset="2"/>
              <a:buChar char=""/>
              <a:defRPr i="0">
                <a:solidFill>
                  <a:schemeClr val="bg1"/>
                </a:solidFill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Candara" pitchFamily="34" charset="0"/>
              </a:defRPr>
            </a:lvl3pPr>
            <a:lvl4pPr marL="1600200" indent="-228600">
              <a:buClr>
                <a:schemeClr val="bg1"/>
              </a:buClr>
              <a:buFont typeface="Wingdings 3" pitchFamily="18" charset="2"/>
              <a:buChar char=""/>
              <a:defRPr sz="1400">
                <a:solidFill>
                  <a:schemeClr val="bg1"/>
                </a:solidFill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solidFill>
                  <a:schemeClr val="bg1"/>
                </a:solidFill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/>
          </p:nvPr>
        </p:nvSpPr>
        <p:spPr>
          <a:xfrm>
            <a:off x="4645025" y="2212849"/>
            <a:ext cx="4038600" cy="3959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solidFill>
                  <a:schemeClr val="bg1"/>
                </a:solidFill>
                <a:latin typeface="Candara" pitchFamily="34" charset="0"/>
              </a:defRPr>
            </a:lvl1pPr>
            <a:lvl2pPr marL="742950" indent="-285750">
              <a:buClr>
                <a:schemeClr val="bg1"/>
              </a:buClr>
              <a:buFont typeface="Wingdings 2" pitchFamily="18" charset="2"/>
              <a:buChar char=""/>
              <a:defRPr i="0">
                <a:solidFill>
                  <a:schemeClr val="bg1"/>
                </a:solidFill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Candara" pitchFamily="34" charset="0"/>
              </a:defRPr>
            </a:lvl3pPr>
            <a:lvl4pPr marL="1600200" indent="-228600">
              <a:buClr>
                <a:schemeClr val="bg1"/>
              </a:buClr>
              <a:buFont typeface="Wingdings 3" pitchFamily="18" charset="2"/>
              <a:buChar char=""/>
              <a:defRPr sz="1400">
                <a:solidFill>
                  <a:schemeClr val="bg1"/>
                </a:solidFill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solidFill>
                  <a:schemeClr val="bg1"/>
                </a:solidFill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047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2"/>
          </p:nvPr>
        </p:nvSpPr>
        <p:spPr>
          <a:xfrm>
            <a:off x="457200" y="1524001"/>
            <a:ext cx="40386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solidFill>
                  <a:schemeClr val="bg1"/>
                </a:solidFill>
                <a:latin typeface="Candara" pitchFamily="34" charset="0"/>
              </a:defRPr>
            </a:lvl1pPr>
            <a:lvl2pPr marL="742950" indent="-285750">
              <a:buClr>
                <a:schemeClr val="bg1"/>
              </a:buClr>
              <a:buFont typeface="Wingdings 2" pitchFamily="18" charset="2"/>
              <a:buChar char=""/>
              <a:defRPr i="0">
                <a:solidFill>
                  <a:schemeClr val="bg1"/>
                </a:solidFill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Candara" pitchFamily="34" charset="0"/>
              </a:defRPr>
            </a:lvl3pPr>
            <a:lvl4pPr marL="1600200" indent="-228600">
              <a:buClr>
                <a:schemeClr val="bg1"/>
              </a:buClr>
              <a:buFont typeface="Wingdings 3" pitchFamily="18" charset="2"/>
              <a:buChar char=""/>
              <a:defRPr sz="1400">
                <a:solidFill>
                  <a:schemeClr val="bg1"/>
                </a:solidFill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solidFill>
                  <a:schemeClr val="bg1"/>
                </a:solidFill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3"/>
          </p:nvPr>
        </p:nvSpPr>
        <p:spPr>
          <a:xfrm>
            <a:off x="4648200" y="1524000"/>
            <a:ext cx="40386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solidFill>
                  <a:schemeClr val="bg1"/>
                </a:solidFill>
                <a:latin typeface="Candara" pitchFamily="34" charset="0"/>
              </a:defRPr>
            </a:lvl1pPr>
            <a:lvl2pPr marL="742950" indent="-285750">
              <a:buClr>
                <a:schemeClr val="bg1"/>
              </a:buClr>
              <a:buFont typeface="Wingdings 2" pitchFamily="18" charset="2"/>
              <a:buChar char=""/>
              <a:defRPr i="0">
                <a:solidFill>
                  <a:schemeClr val="bg1"/>
                </a:solidFill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Candara" pitchFamily="34" charset="0"/>
              </a:defRPr>
            </a:lvl3pPr>
            <a:lvl4pPr marL="1600200" indent="-228600">
              <a:buClr>
                <a:schemeClr val="bg1"/>
              </a:buClr>
              <a:buFont typeface="Wingdings 3" pitchFamily="18" charset="2"/>
              <a:buChar char=""/>
              <a:defRPr sz="1400">
                <a:solidFill>
                  <a:schemeClr val="bg1"/>
                </a:solidFill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solidFill>
                  <a:schemeClr val="bg1"/>
                </a:solidFill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715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2362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 hasCustomPrompt="1"/>
          </p:nvPr>
        </p:nvSpPr>
        <p:spPr>
          <a:xfrm>
            <a:off x="457200" y="2133600"/>
            <a:ext cx="8229600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8100" dir="6960000" algn="tr" rotWithShape="0">
              <a:prstClr val="black">
                <a:alpha val="4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kumimoji="0" lang="en-US" sz="320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HelveticaNeueLT Std" pitchFamily="34" charset="0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Click to edit Master title style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25700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755649"/>
            <a:ext cx="8229600" cy="4416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latin typeface="Candara" pitchFamily="34" charset="0"/>
              </a:defRPr>
            </a:lvl1pPr>
            <a:lvl2pPr marL="742950" indent="-285750">
              <a:buClr>
                <a:schemeClr val="tx2"/>
              </a:buClr>
              <a:buFont typeface="Wingdings 2" pitchFamily="18" charset="2"/>
              <a:buChar char=""/>
              <a:defRPr i="0"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latin typeface="Candara" pitchFamily="34" charset="0"/>
              </a:defRPr>
            </a:lvl3pPr>
            <a:lvl4pPr marL="1600200" indent="-228600">
              <a:buClr>
                <a:srgbClr val="224B50"/>
              </a:buClr>
              <a:buFont typeface="Wingdings 3" pitchFamily="18" charset="2"/>
              <a:buChar char=""/>
              <a:defRPr sz="1400"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0" hasCustomPrompt="1"/>
          </p:nvPr>
        </p:nvSpPr>
        <p:spPr>
          <a:xfrm>
            <a:off x="457200" y="822960"/>
            <a:ext cx="8229600" cy="85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8100" dir="6960000" algn="tr" rotWithShape="0">
              <a:prstClr val="black">
                <a:alpha val="4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lang="en-US" sz="3000" i="0" u="none" strike="noStrike" kern="0" cap="none" spc="0" normalizeH="0" baseline="0" dirty="0" smtClean="0">
                <a:ln>
                  <a:noFill/>
                </a:ln>
                <a:solidFill>
                  <a:srgbClr val="BF1238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HelveticaNeueLT Std" pitchFamily="34" charset="0"/>
                <a:ea typeface="+mj-ea"/>
                <a:cs typeface="+mj-cs"/>
              </a:defRPr>
            </a:lvl1pPr>
          </a:lstStyle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tabLst/>
            </a:pPr>
            <a:r>
              <a:rPr lang="en-US" sz="3000" dirty="0" smtClean="0">
                <a:solidFill>
                  <a:srgbClr val="BF1238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HelveticaNeueLT Std" pitchFamily="34" charset="0"/>
              </a:rPr>
              <a:t>Master title style</a:t>
            </a:r>
            <a:endParaRPr lang="en-US" sz="3000" dirty="0" smtClean="0">
              <a:solidFill>
                <a:srgbClr val="BF12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489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0"/>
          </p:nvPr>
        </p:nvSpPr>
        <p:spPr>
          <a:xfrm>
            <a:off x="457200" y="2212849"/>
            <a:ext cx="4038600" cy="3959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latin typeface="Candara" pitchFamily="34" charset="0"/>
              </a:defRPr>
            </a:lvl1pPr>
            <a:lvl2pPr marL="742950" indent="-285750">
              <a:buClr>
                <a:schemeClr val="tx2"/>
              </a:buClr>
              <a:buFont typeface="Wingdings 2" pitchFamily="18" charset="2"/>
              <a:buChar char=""/>
              <a:defRPr i="0"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latin typeface="Candara" pitchFamily="34" charset="0"/>
              </a:defRPr>
            </a:lvl3pPr>
            <a:lvl4pPr marL="1600200" indent="-228600">
              <a:buClr>
                <a:srgbClr val="224B50"/>
              </a:buClr>
              <a:buFont typeface="Wingdings 3" pitchFamily="18" charset="2"/>
              <a:buChar char=""/>
              <a:defRPr sz="1400"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/>
          </p:nvPr>
        </p:nvSpPr>
        <p:spPr>
          <a:xfrm>
            <a:off x="4645025" y="2212849"/>
            <a:ext cx="4038600" cy="3959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latin typeface="Candara" pitchFamily="34" charset="0"/>
              </a:defRPr>
            </a:lvl1pPr>
            <a:lvl2pPr marL="742950" indent="-285750">
              <a:buClr>
                <a:schemeClr val="tx2"/>
              </a:buClr>
              <a:buFont typeface="Wingdings 2" pitchFamily="18" charset="2"/>
              <a:buChar char=""/>
              <a:defRPr i="0"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latin typeface="Candara" pitchFamily="34" charset="0"/>
              </a:defRPr>
            </a:lvl3pPr>
            <a:lvl4pPr marL="1600200" indent="-228600">
              <a:buClr>
                <a:srgbClr val="224B50"/>
              </a:buClr>
              <a:buFont typeface="Wingdings 3" pitchFamily="18" charset="2"/>
              <a:buChar char=""/>
              <a:defRPr sz="1400"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840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0"/>
          </p:nvPr>
        </p:nvSpPr>
        <p:spPr>
          <a:xfrm>
            <a:off x="457200" y="1524001"/>
            <a:ext cx="40386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latin typeface="Candara" pitchFamily="34" charset="0"/>
              </a:defRPr>
            </a:lvl1pPr>
            <a:lvl2pPr marL="742950" indent="-285750">
              <a:buClr>
                <a:schemeClr val="tx2"/>
              </a:buClr>
              <a:buFont typeface="Wingdings 2" pitchFamily="18" charset="2"/>
              <a:buChar char=""/>
              <a:defRPr i="0"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latin typeface="Candara" pitchFamily="34" charset="0"/>
              </a:defRPr>
            </a:lvl3pPr>
            <a:lvl4pPr marL="1600200" indent="-228600">
              <a:buClr>
                <a:srgbClr val="224B50"/>
              </a:buClr>
              <a:buFont typeface="Wingdings 3" pitchFamily="18" charset="2"/>
              <a:buChar char=""/>
              <a:defRPr sz="1400"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/>
          </p:nvPr>
        </p:nvSpPr>
        <p:spPr>
          <a:xfrm>
            <a:off x="4645025" y="1524001"/>
            <a:ext cx="40386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latin typeface="Candara" pitchFamily="34" charset="0"/>
              </a:defRPr>
            </a:lvl1pPr>
            <a:lvl2pPr marL="742950" indent="-285750">
              <a:buClr>
                <a:schemeClr val="tx2"/>
              </a:buClr>
              <a:buFont typeface="Wingdings 2" pitchFamily="18" charset="2"/>
              <a:buChar char=""/>
              <a:defRPr i="0"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latin typeface="Candara" pitchFamily="34" charset="0"/>
              </a:defRPr>
            </a:lvl3pPr>
            <a:lvl4pPr marL="1600200" indent="-228600">
              <a:buClr>
                <a:srgbClr val="224B50"/>
              </a:buClr>
              <a:buFont typeface="Wingdings 3" pitchFamily="18" charset="2"/>
              <a:buChar char=""/>
              <a:defRPr sz="1400"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27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2362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 hasCustomPrompt="1"/>
          </p:nvPr>
        </p:nvSpPr>
        <p:spPr>
          <a:xfrm>
            <a:off x="457200" y="2133600"/>
            <a:ext cx="8229600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8100" dir="6960000" algn="tr" rotWithShape="0">
              <a:prstClr val="black">
                <a:alpha val="4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kumimoji="0" lang="en-US" sz="3200" i="0" u="none" strike="noStrike" kern="0" cap="none" spc="0" normalizeH="0" baseline="0" dirty="0" smtClean="0">
                <a:ln>
                  <a:noFill/>
                </a:ln>
                <a:solidFill>
                  <a:srgbClr val="BF1238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HelveticaNeueLT Std" pitchFamily="34" charset="0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Click to edit Master title style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99242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755649"/>
            <a:ext cx="8229600" cy="4416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solidFill>
                  <a:schemeClr val="bg1"/>
                </a:solidFill>
                <a:latin typeface="Candara" pitchFamily="34" charset="0"/>
              </a:defRPr>
            </a:lvl1pPr>
            <a:lvl2pPr marL="742950" indent="-285750">
              <a:buClr>
                <a:schemeClr val="bg1"/>
              </a:buClr>
              <a:buFont typeface="Wingdings 2" pitchFamily="18" charset="2"/>
              <a:buChar char=""/>
              <a:defRPr i="0">
                <a:solidFill>
                  <a:schemeClr val="bg1"/>
                </a:solidFill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Candara" pitchFamily="34" charset="0"/>
              </a:defRPr>
            </a:lvl3pPr>
            <a:lvl4pPr marL="1600200" indent="-228600">
              <a:buClr>
                <a:schemeClr val="bg1"/>
              </a:buClr>
              <a:buFont typeface="Wingdings 3" pitchFamily="18" charset="2"/>
              <a:buChar char=""/>
              <a:defRPr sz="1400">
                <a:solidFill>
                  <a:schemeClr val="bg1"/>
                </a:solidFill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solidFill>
                  <a:schemeClr val="bg1"/>
                </a:solidFill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13"/>
          <p:cNvSpPr>
            <a:spLocks noGrp="1"/>
          </p:cNvSpPr>
          <p:nvPr>
            <p:ph type="title"/>
          </p:nvPr>
        </p:nvSpPr>
        <p:spPr>
          <a:xfrm>
            <a:off x="457200" y="822960"/>
            <a:ext cx="822960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8100" dir="6960000" algn="tr" rotWithShape="0">
              <a:prstClr val="black">
                <a:alpha val="4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algn="l" fontAlgn="base">
              <a:spcAft>
                <a:spcPct val="0"/>
              </a:spcAft>
              <a:buFontTx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482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0"/>
          </p:nvPr>
        </p:nvSpPr>
        <p:spPr>
          <a:xfrm>
            <a:off x="457200" y="2212849"/>
            <a:ext cx="4038600" cy="3959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latin typeface="Candara" pitchFamily="34" charset="0"/>
              </a:defRPr>
            </a:lvl1pPr>
            <a:lvl2pPr marL="742950" indent="-285750">
              <a:buClr>
                <a:schemeClr val="tx2"/>
              </a:buClr>
              <a:buFont typeface="Wingdings 2" pitchFamily="18" charset="2"/>
              <a:buChar char=""/>
              <a:defRPr i="0"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latin typeface="Candara" pitchFamily="34" charset="0"/>
              </a:defRPr>
            </a:lvl3pPr>
            <a:lvl4pPr marL="1600200" indent="-228600">
              <a:buClr>
                <a:srgbClr val="224B50"/>
              </a:buClr>
              <a:buFont typeface="Wingdings 3" pitchFamily="18" charset="2"/>
              <a:buChar char=""/>
              <a:defRPr sz="1400"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/>
          </p:nvPr>
        </p:nvSpPr>
        <p:spPr>
          <a:xfrm>
            <a:off x="4645025" y="2212849"/>
            <a:ext cx="4038600" cy="3959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latin typeface="Candara" pitchFamily="34" charset="0"/>
              </a:defRPr>
            </a:lvl1pPr>
            <a:lvl2pPr marL="742950" indent="-285750">
              <a:buClr>
                <a:schemeClr val="tx2"/>
              </a:buClr>
              <a:buFont typeface="Wingdings 2" pitchFamily="18" charset="2"/>
              <a:buChar char=""/>
              <a:defRPr i="0"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latin typeface="Candara" pitchFamily="34" charset="0"/>
              </a:defRPr>
            </a:lvl3pPr>
            <a:lvl4pPr marL="1600200" indent="-228600">
              <a:buClr>
                <a:srgbClr val="224B50"/>
              </a:buClr>
              <a:buFont typeface="Wingdings 3" pitchFamily="18" charset="2"/>
              <a:buChar char=""/>
              <a:defRPr sz="1400"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437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0"/>
          </p:nvPr>
        </p:nvSpPr>
        <p:spPr>
          <a:xfrm>
            <a:off x="457200" y="2212849"/>
            <a:ext cx="4038600" cy="3959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solidFill>
                  <a:schemeClr val="bg1"/>
                </a:solidFill>
                <a:latin typeface="Candara" pitchFamily="34" charset="0"/>
              </a:defRPr>
            </a:lvl1pPr>
            <a:lvl2pPr marL="742950" indent="-285750">
              <a:buClr>
                <a:schemeClr val="bg1"/>
              </a:buClr>
              <a:buFont typeface="Wingdings 2" pitchFamily="18" charset="2"/>
              <a:buChar char=""/>
              <a:defRPr i="0">
                <a:solidFill>
                  <a:schemeClr val="bg1"/>
                </a:solidFill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Candara" pitchFamily="34" charset="0"/>
              </a:defRPr>
            </a:lvl3pPr>
            <a:lvl4pPr marL="1600200" indent="-228600">
              <a:buClr>
                <a:schemeClr val="bg1"/>
              </a:buClr>
              <a:buFont typeface="Wingdings 3" pitchFamily="18" charset="2"/>
              <a:buChar char=""/>
              <a:defRPr sz="1400">
                <a:solidFill>
                  <a:schemeClr val="bg1"/>
                </a:solidFill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solidFill>
                  <a:schemeClr val="bg1"/>
                </a:solidFill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/>
          </p:nvPr>
        </p:nvSpPr>
        <p:spPr>
          <a:xfrm>
            <a:off x="4645025" y="2212849"/>
            <a:ext cx="4038600" cy="3959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solidFill>
                  <a:schemeClr val="bg1"/>
                </a:solidFill>
                <a:latin typeface="Candara" pitchFamily="34" charset="0"/>
              </a:defRPr>
            </a:lvl1pPr>
            <a:lvl2pPr marL="742950" indent="-285750">
              <a:buClr>
                <a:schemeClr val="bg1"/>
              </a:buClr>
              <a:buFont typeface="Wingdings 2" pitchFamily="18" charset="2"/>
              <a:buChar char=""/>
              <a:defRPr i="0">
                <a:solidFill>
                  <a:schemeClr val="bg1"/>
                </a:solidFill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Candara" pitchFamily="34" charset="0"/>
              </a:defRPr>
            </a:lvl3pPr>
            <a:lvl4pPr marL="1600200" indent="-228600">
              <a:buClr>
                <a:schemeClr val="bg1"/>
              </a:buClr>
              <a:buFont typeface="Wingdings 3" pitchFamily="18" charset="2"/>
              <a:buChar char=""/>
              <a:defRPr sz="1400">
                <a:solidFill>
                  <a:schemeClr val="bg1"/>
                </a:solidFill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solidFill>
                  <a:schemeClr val="bg1"/>
                </a:solidFill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479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2"/>
          </p:nvPr>
        </p:nvSpPr>
        <p:spPr>
          <a:xfrm>
            <a:off x="457200" y="1524001"/>
            <a:ext cx="40386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solidFill>
                  <a:schemeClr val="bg1"/>
                </a:solidFill>
                <a:latin typeface="Candara" pitchFamily="34" charset="0"/>
              </a:defRPr>
            </a:lvl1pPr>
            <a:lvl2pPr marL="742950" indent="-285750">
              <a:buClr>
                <a:schemeClr val="bg1"/>
              </a:buClr>
              <a:buFont typeface="Wingdings 2" pitchFamily="18" charset="2"/>
              <a:buChar char=""/>
              <a:defRPr i="0">
                <a:solidFill>
                  <a:schemeClr val="bg1"/>
                </a:solidFill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Candara" pitchFamily="34" charset="0"/>
              </a:defRPr>
            </a:lvl3pPr>
            <a:lvl4pPr marL="1600200" indent="-228600">
              <a:buClr>
                <a:schemeClr val="bg1"/>
              </a:buClr>
              <a:buFont typeface="Wingdings 3" pitchFamily="18" charset="2"/>
              <a:buChar char=""/>
              <a:defRPr sz="1400">
                <a:solidFill>
                  <a:schemeClr val="bg1"/>
                </a:solidFill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solidFill>
                  <a:schemeClr val="bg1"/>
                </a:solidFill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3"/>
          </p:nvPr>
        </p:nvSpPr>
        <p:spPr>
          <a:xfrm>
            <a:off x="4648200" y="1524000"/>
            <a:ext cx="40386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solidFill>
                  <a:schemeClr val="bg1"/>
                </a:solidFill>
                <a:latin typeface="Candara" pitchFamily="34" charset="0"/>
              </a:defRPr>
            </a:lvl1pPr>
            <a:lvl2pPr marL="742950" indent="-285750">
              <a:buClr>
                <a:schemeClr val="bg1"/>
              </a:buClr>
              <a:buFont typeface="Wingdings 2" pitchFamily="18" charset="2"/>
              <a:buChar char=""/>
              <a:defRPr i="0">
                <a:solidFill>
                  <a:schemeClr val="bg1"/>
                </a:solidFill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Candara" pitchFamily="34" charset="0"/>
              </a:defRPr>
            </a:lvl3pPr>
            <a:lvl4pPr marL="1600200" indent="-228600">
              <a:buClr>
                <a:schemeClr val="bg1"/>
              </a:buClr>
              <a:buFont typeface="Wingdings 3" pitchFamily="18" charset="2"/>
              <a:buChar char=""/>
              <a:defRPr sz="1400">
                <a:solidFill>
                  <a:schemeClr val="bg1"/>
                </a:solidFill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solidFill>
                  <a:schemeClr val="bg1"/>
                </a:solidFill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080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2362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 hasCustomPrompt="1"/>
          </p:nvPr>
        </p:nvSpPr>
        <p:spPr>
          <a:xfrm>
            <a:off x="457200" y="2133600"/>
            <a:ext cx="8229600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8100" dir="6960000" algn="tr" rotWithShape="0">
              <a:prstClr val="black">
                <a:alpha val="4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kumimoji="0" lang="en-US" sz="320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HelveticaNeueLT Std" pitchFamily="34" charset="0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Click to edit Master title style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30879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0"/>
          </p:nvPr>
        </p:nvSpPr>
        <p:spPr>
          <a:xfrm>
            <a:off x="457200" y="1524001"/>
            <a:ext cx="40386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latin typeface="Candara" pitchFamily="34" charset="0"/>
              </a:defRPr>
            </a:lvl1pPr>
            <a:lvl2pPr marL="742950" indent="-285750">
              <a:buClr>
                <a:schemeClr val="tx2"/>
              </a:buClr>
              <a:buFont typeface="Wingdings 2" pitchFamily="18" charset="2"/>
              <a:buChar char=""/>
              <a:defRPr i="0"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latin typeface="Candara" pitchFamily="34" charset="0"/>
              </a:defRPr>
            </a:lvl3pPr>
            <a:lvl4pPr marL="1600200" indent="-228600">
              <a:buClr>
                <a:srgbClr val="224B50"/>
              </a:buClr>
              <a:buFont typeface="Wingdings 3" pitchFamily="18" charset="2"/>
              <a:buChar char=""/>
              <a:defRPr sz="1400"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/>
          </p:nvPr>
        </p:nvSpPr>
        <p:spPr>
          <a:xfrm>
            <a:off x="4645025" y="1524001"/>
            <a:ext cx="40386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latin typeface="Candara" pitchFamily="34" charset="0"/>
              </a:defRPr>
            </a:lvl1pPr>
            <a:lvl2pPr marL="742950" indent="-285750">
              <a:buClr>
                <a:schemeClr val="tx2"/>
              </a:buClr>
              <a:buFont typeface="Wingdings 2" pitchFamily="18" charset="2"/>
              <a:buChar char=""/>
              <a:defRPr i="0"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latin typeface="Candara" pitchFamily="34" charset="0"/>
              </a:defRPr>
            </a:lvl3pPr>
            <a:lvl4pPr marL="1600200" indent="-228600">
              <a:buClr>
                <a:srgbClr val="224B50"/>
              </a:buClr>
              <a:buFont typeface="Wingdings 3" pitchFamily="18" charset="2"/>
              <a:buChar char=""/>
              <a:defRPr sz="1400"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090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2362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 hasCustomPrompt="1"/>
          </p:nvPr>
        </p:nvSpPr>
        <p:spPr>
          <a:xfrm>
            <a:off x="457200" y="2133600"/>
            <a:ext cx="8229600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8100" dir="6960000" algn="tr" rotWithShape="0">
              <a:prstClr val="black">
                <a:alpha val="4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kumimoji="0" lang="en-US" sz="3200" i="0" u="none" strike="noStrike" kern="0" cap="none" spc="0" normalizeH="0" baseline="0" dirty="0" smtClean="0">
                <a:ln>
                  <a:noFill/>
                </a:ln>
                <a:solidFill>
                  <a:srgbClr val="BF1238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HelveticaNeueLT Std" pitchFamily="34" charset="0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Click to edit Master title style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78798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755649"/>
            <a:ext cx="8229600" cy="4416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solidFill>
                  <a:schemeClr val="bg1"/>
                </a:solidFill>
                <a:latin typeface="Candara" pitchFamily="34" charset="0"/>
              </a:defRPr>
            </a:lvl1pPr>
            <a:lvl2pPr marL="742950" indent="-285750">
              <a:buClr>
                <a:schemeClr val="bg1"/>
              </a:buClr>
              <a:buFont typeface="Wingdings 2" pitchFamily="18" charset="2"/>
              <a:buChar char=""/>
              <a:defRPr i="0">
                <a:solidFill>
                  <a:schemeClr val="bg1"/>
                </a:solidFill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Candara" pitchFamily="34" charset="0"/>
              </a:defRPr>
            </a:lvl3pPr>
            <a:lvl4pPr marL="1600200" indent="-228600">
              <a:buClr>
                <a:schemeClr val="bg1"/>
              </a:buClr>
              <a:buFont typeface="Wingdings 3" pitchFamily="18" charset="2"/>
              <a:buChar char=""/>
              <a:defRPr sz="1400">
                <a:solidFill>
                  <a:schemeClr val="bg1"/>
                </a:solidFill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solidFill>
                  <a:schemeClr val="bg1"/>
                </a:solidFill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13"/>
          <p:cNvSpPr>
            <a:spLocks noGrp="1"/>
          </p:cNvSpPr>
          <p:nvPr>
            <p:ph type="title"/>
          </p:nvPr>
        </p:nvSpPr>
        <p:spPr>
          <a:xfrm>
            <a:off x="457200" y="822960"/>
            <a:ext cx="822960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8100" dir="6960000" algn="tr" rotWithShape="0">
              <a:prstClr val="black">
                <a:alpha val="4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algn="l" fontAlgn="base">
              <a:spcAft>
                <a:spcPct val="0"/>
              </a:spcAft>
              <a:buFontTx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392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755649"/>
            <a:ext cx="8229600" cy="4416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latin typeface="Candara" pitchFamily="34" charset="0"/>
              </a:defRPr>
            </a:lvl1pPr>
            <a:lvl2pPr marL="742950" indent="-285750">
              <a:buClr>
                <a:schemeClr val="tx2"/>
              </a:buClr>
              <a:buFont typeface="Wingdings 2" pitchFamily="18" charset="2"/>
              <a:buChar char=""/>
              <a:defRPr i="0"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latin typeface="Candara" pitchFamily="34" charset="0"/>
              </a:defRPr>
            </a:lvl3pPr>
            <a:lvl4pPr marL="1600200" indent="-228600">
              <a:buClr>
                <a:srgbClr val="224B50"/>
              </a:buClr>
              <a:buFont typeface="Wingdings 3" pitchFamily="18" charset="2"/>
              <a:buChar char=""/>
              <a:defRPr sz="1400"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0" hasCustomPrompt="1"/>
          </p:nvPr>
        </p:nvSpPr>
        <p:spPr>
          <a:xfrm>
            <a:off x="457200" y="822960"/>
            <a:ext cx="8229600" cy="85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8100" dir="6960000" algn="tr" rotWithShape="0">
              <a:prstClr val="black">
                <a:alpha val="4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lang="en-US" sz="3000" i="0" u="none" strike="noStrike" kern="0" cap="none" spc="0" normalizeH="0" baseline="0" dirty="0" smtClean="0">
                <a:ln>
                  <a:noFill/>
                </a:ln>
                <a:solidFill>
                  <a:srgbClr val="BF1238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HelveticaNeueLT Std" pitchFamily="34" charset="0"/>
                <a:ea typeface="+mj-ea"/>
                <a:cs typeface="+mj-cs"/>
              </a:defRPr>
            </a:lvl1pPr>
          </a:lstStyle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tabLst/>
            </a:pPr>
            <a:r>
              <a:rPr lang="en-US" sz="3000" dirty="0" smtClean="0">
                <a:solidFill>
                  <a:srgbClr val="BF1238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HelveticaNeueLT Std" pitchFamily="34" charset="0"/>
              </a:rPr>
              <a:t>Master title style</a:t>
            </a:r>
            <a:endParaRPr lang="en-US" sz="3000" dirty="0" smtClean="0">
              <a:solidFill>
                <a:srgbClr val="BF12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20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755649"/>
            <a:ext cx="8229600" cy="4416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solidFill>
                  <a:schemeClr val="bg1"/>
                </a:solidFill>
                <a:latin typeface="Candara" pitchFamily="34" charset="0"/>
              </a:defRPr>
            </a:lvl1pPr>
            <a:lvl2pPr marL="742950" indent="-285750">
              <a:buClr>
                <a:schemeClr val="bg1"/>
              </a:buClr>
              <a:buFont typeface="Wingdings 2" pitchFamily="18" charset="2"/>
              <a:buChar char=""/>
              <a:defRPr i="0">
                <a:solidFill>
                  <a:schemeClr val="bg1"/>
                </a:solidFill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Candara" pitchFamily="34" charset="0"/>
              </a:defRPr>
            </a:lvl3pPr>
            <a:lvl4pPr marL="1600200" indent="-228600">
              <a:buClr>
                <a:schemeClr val="bg1"/>
              </a:buClr>
              <a:buFont typeface="Wingdings 3" pitchFamily="18" charset="2"/>
              <a:buChar char=""/>
              <a:defRPr sz="1400">
                <a:solidFill>
                  <a:schemeClr val="bg1"/>
                </a:solidFill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solidFill>
                  <a:schemeClr val="bg1"/>
                </a:solidFill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13"/>
          <p:cNvSpPr>
            <a:spLocks noGrp="1"/>
          </p:cNvSpPr>
          <p:nvPr>
            <p:ph type="title"/>
          </p:nvPr>
        </p:nvSpPr>
        <p:spPr>
          <a:xfrm>
            <a:off x="457200" y="822960"/>
            <a:ext cx="822960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8100" dir="6960000" algn="tr" rotWithShape="0">
              <a:prstClr val="black">
                <a:alpha val="4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algn="l" fontAlgn="base">
              <a:spcAft>
                <a:spcPct val="0"/>
              </a:spcAft>
              <a:buFontTx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823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0"/>
          </p:nvPr>
        </p:nvSpPr>
        <p:spPr>
          <a:xfrm>
            <a:off x="457200" y="2212849"/>
            <a:ext cx="4038600" cy="3959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solidFill>
                  <a:schemeClr val="bg1"/>
                </a:solidFill>
                <a:latin typeface="Candara" pitchFamily="34" charset="0"/>
              </a:defRPr>
            </a:lvl1pPr>
            <a:lvl2pPr marL="742950" indent="-285750">
              <a:buClr>
                <a:schemeClr val="bg1"/>
              </a:buClr>
              <a:buFont typeface="Wingdings 2" pitchFamily="18" charset="2"/>
              <a:buChar char=""/>
              <a:defRPr i="0">
                <a:solidFill>
                  <a:schemeClr val="bg1"/>
                </a:solidFill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Candara" pitchFamily="34" charset="0"/>
              </a:defRPr>
            </a:lvl3pPr>
            <a:lvl4pPr marL="1600200" indent="-228600">
              <a:buClr>
                <a:schemeClr val="bg1"/>
              </a:buClr>
              <a:buFont typeface="Wingdings 3" pitchFamily="18" charset="2"/>
              <a:buChar char=""/>
              <a:defRPr sz="1400">
                <a:solidFill>
                  <a:schemeClr val="bg1"/>
                </a:solidFill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solidFill>
                  <a:schemeClr val="bg1"/>
                </a:solidFill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/>
          </p:nvPr>
        </p:nvSpPr>
        <p:spPr>
          <a:xfrm>
            <a:off x="4645025" y="2212849"/>
            <a:ext cx="4038600" cy="3959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solidFill>
                  <a:schemeClr val="bg1"/>
                </a:solidFill>
                <a:latin typeface="Candara" pitchFamily="34" charset="0"/>
              </a:defRPr>
            </a:lvl1pPr>
            <a:lvl2pPr marL="742950" indent="-285750">
              <a:buClr>
                <a:schemeClr val="bg1"/>
              </a:buClr>
              <a:buFont typeface="Wingdings 2" pitchFamily="18" charset="2"/>
              <a:buChar char=""/>
              <a:defRPr i="0">
                <a:solidFill>
                  <a:schemeClr val="bg1"/>
                </a:solidFill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Candara" pitchFamily="34" charset="0"/>
              </a:defRPr>
            </a:lvl3pPr>
            <a:lvl4pPr marL="1600200" indent="-228600">
              <a:buClr>
                <a:schemeClr val="bg1"/>
              </a:buClr>
              <a:buFont typeface="Wingdings 3" pitchFamily="18" charset="2"/>
              <a:buChar char=""/>
              <a:defRPr sz="1400">
                <a:solidFill>
                  <a:schemeClr val="bg1"/>
                </a:solidFill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solidFill>
                  <a:schemeClr val="bg1"/>
                </a:solidFill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931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2"/>
          </p:nvPr>
        </p:nvSpPr>
        <p:spPr>
          <a:xfrm>
            <a:off x="457200" y="1524001"/>
            <a:ext cx="40386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solidFill>
                  <a:schemeClr val="bg1"/>
                </a:solidFill>
                <a:latin typeface="Candara" pitchFamily="34" charset="0"/>
              </a:defRPr>
            </a:lvl1pPr>
            <a:lvl2pPr marL="742950" indent="-285750">
              <a:buClr>
                <a:schemeClr val="bg1"/>
              </a:buClr>
              <a:buFont typeface="Wingdings 2" pitchFamily="18" charset="2"/>
              <a:buChar char=""/>
              <a:defRPr i="0">
                <a:solidFill>
                  <a:schemeClr val="bg1"/>
                </a:solidFill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Candara" pitchFamily="34" charset="0"/>
              </a:defRPr>
            </a:lvl3pPr>
            <a:lvl4pPr marL="1600200" indent="-228600">
              <a:buClr>
                <a:schemeClr val="bg1"/>
              </a:buClr>
              <a:buFont typeface="Wingdings 3" pitchFamily="18" charset="2"/>
              <a:buChar char=""/>
              <a:defRPr sz="1400">
                <a:solidFill>
                  <a:schemeClr val="bg1"/>
                </a:solidFill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solidFill>
                  <a:schemeClr val="bg1"/>
                </a:solidFill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3"/>
          </p:nvPr>
        </p:nvSpPr>
        <p:spPr>
          <a:xfrm>
            <a:off x="4648200" y="1524000"/>
            <a:ext cx="40386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F1238"/>
              </a:buClr>
              <a:buFont typeface="Wingdings 2" pitchFamily="18" charset="2"/>
              <a:buChar char=""/>
              <a:defRPr sz="2000">
                <a:solidFill>
                  <a:schemeClr val="bg1"/>
                </a:solidFill>
                <a:latin typeface="Candara" pitchFamily="34" charset="0"/>
              </a:defRPr>
            </a:lvl1pPr>
            <a:lvl2pPr marL="742950" indent="-285750">
              <a:buClr>
                <a:schemeClr val="bg1"/>
              </a:buClr>
              <a:buFont typeface="Wingdings 2" pitchFamily="18" charset="2"/>
              <a:buChar char=""/>
              <a:defRPr i="0">
                <a:solidFill>
                  <a:schemeClr val="bg1"/>
                </a:solidFill>
                <a:latin typeface="Candara" pitchFamily="34" charset="0"/>
              </a:defRPr>
            </a:lvl2pPr>
            <a:lvl3pPr marL="1143000" indent="-228600">
              <a:buClr>
                <a:srgbClr val="BF1238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Candara" pitchFamily="34" charset="0"/>
              </a:defRPr>
            </a:lvl3pPr>
            <a:lvl4pPr marL="1600200" indent="-228600">
              <a:buClr>
                <a:schemeClr val="bg1"/>
              </a:buClr>
              <a:buFont typeface="Wingdings 3" pitchFamily="18" charset="2"/>
              <a:buChar char=""/>
              <a:defRPr sz="1400">
                <a:solidFill>
                  <a:schemeClr val="bg1"/>
                </a:solidFill>
                <a:latin typeface="Candara" pitchFamily="34" charset="0"/>
              </a:defRPr>
            </a:lvl4pPr>
            <a:lvl5pPr marL="2057400" indent="-228600">
              <a:buClr>
                <a:srgbClr val="BF1238"/>
              </a:buClr>
              <a:buFont typeface="Arial" pitchFamily="34" charset="0"/>
              <a:buChar char="»"/>
              <a:defRPr sz="1400">
                <a:solidFill>
                  <a:schemeClr val="bg1"/>
                </a:solidFill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715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 userDrawn="1"/>
        </p:nvSpPr>
        <p:spPr>
          <a:xfrm>
            <a:off x="3882683" y="6464808"/>
            <a:ext cx="1378634" cy="1934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Calibri" pitchFamily="34" charset="0"/>
              </a:rPr>
              <a:t> © 2011 DP Technology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31562" y="45757"/>
            <a:ext cx="3611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7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The most powerful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 </a:t>
            </a:r>
            <a:r>
              <a:rPr kumimoji="0" lang="en-US" sz="1200" b="1" i="1" u="none" strike="noStrike" kern="0" cap="none" spc="70" normalizeH="0" baseline="0" noProof="0" dirty="0" smtClean="0">
                <a:ln>
                  <a:noFill/>
                </a:ln>
                <a:solidFill>
                  <a:srgbClr val="BF12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CAM software</a:t>
            </a: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BF12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 </a:t>
            </a:r>
            <a:r>
              <a:rPr kumimoji="0" lang="en-US" sz="1200" b="0" i="0" u="none" strike="noStrike" kern="0" cap="none" spc="7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ever.</a:t>
            </a:r>
            <a:endParaRPr kumimoji="0" lang="en-US" sz="1200" b="0" i="0" u="none" strike="noStrike" kern="0" cap="none" spc="7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55 Roman" pitchFamily="34" charset="0"/>
            </a:endParaRPr>
          </a:p>
        </p:txBody>
      </p:sp>
      <p:pic>
        <p:nvPicPr>
          <p:cNvPr id="8" name="Logo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860" y="137196"/>
            <a:ext cx="1365096" cy="480059"/>
          </a:xfrm>
          <a:prstGeom prst="rect">
            <a:avLst/>
          </a:prstGeom>
          <a:noFill/>
          <a:effectLst>
            <a:outerShdw blurRad="76200" dir="13920000" sy="23000" kx="1200000" algn="br" rotWithShape="0">
              <a:prstClr val="black">
                <a:alpha val="1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457200" y="822960"/>
            <a:ext cx="822960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8100" dir="6960000" algn="tr" rotWithShape="0">
              <a:prstClr val="black">
                <a:alpha val="4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algn="l" fontAlgn="base">
              <a:spcAft>
                <a:spcPct val="0"/>
              </a:spcAft>
              <a:buFontTx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457200" y="1755649"/>
            <a:ext cx="8229600" cy="1901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Wingdings 2" pitchFamily="18" charset="2"/>
              <a:buChar char=""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"/>
              <a:defRPr sz="1800" i="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224B50"/>
              </a:buClr>
              <a:buFont typeface="Wingdings 3" pitchFamily="18" charset="2"/>
              <a:buChar char=""/>
              <a:defRPr sz="14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71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711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0" lang="en-US" sz="3000" b="1" i="0" u="none" strike="noStrike" kern="0" cap="none" spc="0" normalizeH="0" baseline="0" smtClean="0">
          <a:ln>
            <a:noFill/>
          </a:ln>
          <a:solidFill>
            <a:srgbClr val="BF1238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uLnTx/>
          <a:uFillTx/>
          <a:latin typeface="HelveticaNeueLT Std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457200" y="822960"/>
            <a:ext cx="822960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8100" dir="6960000" algn="tr" rotWithShape="0">
              <a:prstClr val="black">
                <a:alpha val="4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algn="l" fontAlgn="base">
              <a:spcAft>
                <a:spcPct val="0"/>
              </a:spcAft>
              <a:buFontTx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457200" y="1755649"/>
            <a:ext cx="8229600" cy="1901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Wingdings 2" pitchFamily="18" charset="2"/>
              <a:buChar char=""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"/>
              <a:defRPr sz="1800" i="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224B50"/>
              </a:buClr>
              <a:buFont typeface="Wingdings 3" pitchFamily="18" charset="2"/>
              <a:buChar char=""/>
              <a:defRPr sz="14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38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0" lang="en-US" sz="3000" b="1" i="0" u="none" strike="noStrike" kern="0" cap="none" spc="0" normalizeH="0" baseline="0" smtClean="0">
          <a:ln>
            <a:noFill/>
          </a:ln>
          <a:solidFill>
            <a:srgbClr val="BF1238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uLnTx/>
          <a:uFillTx/>
          <a:latin typeface="HelveticaNeueLT Std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 userDrawn="1"/>
        </p:nvSpPr>
        <p:spPr>
          <a:xfrm>
            <a:off x="3882683" y="6464808"/>
            <a:ext cx="1378634" cy="1934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Calibri" pitchFamily="34" charset="0"/>
              </a:rPr>
              <a:t> © 2011 DP Technology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31562" y="45757"/>
            <a:ext cx="3611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7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The most powerful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 </a:t>
            </a:r>
            <a:r>
              <a:rPr kumimoji="0" lang="en-US" sz="1200" b="1" i="1" u="none" strike="noStrike" kern="0" cap="none" spc="70" normalizeH="0" baseline="0" noProof="0" dirty="0" smtClean="0">
                <a:ln>
                  <a:noFill/>
                </a:ln>
                <a:solidFill>
                  <a:srgbClr val="BF12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CAM software</a:t>
            </a: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BF12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 </a:t>
            </a:r>
            <a:r>
              <a:rPr kumimoji="0" lang="en-US" sz="1200" b="0" i="0" u="none" strike="noStrike" kern="0" cap="none" spc="7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ever.</a:t>
            </a:r>
            <a:endParaRPr kumimoji="0" lang="en-US" sz="1200" b="0" i="0" u="none" strike="noStrike" kern="0" cap="none" spc="7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55 Roman" pitchFamily="34" charset="0"/>
            </a:endParaRPr>
          </a:p>
        </p:txBody>
      </p:sp>
      <p:pic>
        <p:nvPicPr>
          <p:cNvPr id="8" name="Logo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860" y="137196"/>
            <a:ext cx="1365096" cy="480058"/>
          </a:xfrm>
          <a:prstGeom prst="rect">
            <a:avLst/>
          </a:prstGeom>
          <a:noFill/>
          <a:effectLst>
            <a:outerShdw blurRad="76200" dir="13920000" sy="23000" kx="1200000" algn="br" rotWithShape="0">
              <a:prstClr val="black">
                <a:alpha val="1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457200" y="822960"/>
            <a:ext cx="822960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8100" dir="6960000" algn="tr" rotWithShape="0">
              <a:prstClr val="black">
                <a:alpha val="4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algn="l" fontAlgn="base">
              <a:spcAft>
                <a:spcPct val="0"/>
              </a:spcAft>
              <a:buFontTx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457200" y="1755649"/>
            <a:ext cx="8229600" cy="1901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Wingdings 2" pitchFamily="18" charset="2"/>
              <a:buChar char=""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"/>
              <a:defRPr sz="1800" i="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224B50"/>
              </a:buClr>
              <a:buFont typeface="Wingdings 3" pitchFamily="18" charset="2"/>
              <a:buChar char=""/>
              <a:defRPr sz="14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8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0" lang="en-US" sz="3000" b="1" i="0" u="none" strike="noStrike" kern="0" cap="none" spc="0" normalizeH="0" baseline="0" smtClean="0">
          <a:ln>
            <a:noFill/>
          </a:ln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uLnTx/>
          <a:uFillTx/>
          <a:latin typeface="HelveticaNeueLT Std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 userDrawn="1"/>
        </p:nvSpPr>
        <p:spPr>
          <a:xfrm>
            <a:off x="3882683" y="6464808"/>
            <a:ext cx="1378634" cy="1934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Calibri" pitchFamily="34" charset="0"/>
              </a:rPr>
              <a:t> © 2011 DP Technology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31562" y="45757"/>
            <a:ext cx="3611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7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The most powerful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 </a:t>
            </a:r>
            <a:r>
              <a:rPr kumimoji="0" lang="en-US" sz="1200" b="1" i="1" u="none" strike="noStrike" kern="0" cap="none" spc="70" normalizeH="0" baseline="0" noProof="0" dirty="0" smtClean="0">
                <a:ln>
                  <a:noFill/>
                </a:ln>
                <a:solidFill>
                  <a:srgbClr val="BF12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CAM software</a:t>
            </a: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BF12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 </a:t>
            </a:r>
            <a:r>
              <a:rPr kumimoji="0" lang="en-US" sz="1200" b="0" i="0" u="none" strike="noStrike" kern="0" cap="none" spc="7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ever.</a:t>
            </a:r>
            <a:endParaRPr kumimoji="0" lang="en-US" sz="1200" b="0" i="0" u="none" strike="noStrike" kern="0" cap="none" spc="7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55 Roman" pitchFamily="34" charset="0"/>
            </a:endParaRPr>
          </a:p>
        </p:txBody>
      </p:sp>
      <p:pic>
        <p:nvPicPr>
          <p:cNvPr id="8" name="Logo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860" y="137196"/>
            <a:ext cx="1365096" cy="480058"/>
          </a:xfrm>
          <a:prstGeom prst="rect">
            <a:avLst/>
          </a:prstGeom>
          <a:noFill/>
          <a:effectLst>
            <a:outerShdw blurRad="76200" dir="13920000" sy="23000" kx="1200000" algn="br" rotWithShape="0">
              <a:prstClr val="black">
                <a:alpha val="1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457200" y="822960"/>
            <a:ext cx="822960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8100" dir="6960000" algn="tr" rotWithShape="0">
              <a:prstClr val="black">
                <a:alpha val="4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algn="l" fontAlgn="base">
              <a:spcAft>
                <a:spcPct val="0"/>
              </a:spcAft>
              <a:buFontTx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457200" y="1755649"/>
            <a:ext cx="8229600" cy="1901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Wingdings 2" pitchFamily="18" charset="2"/>
              <a:buChar char=""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"/>
              <a:defRPr sz="1800" i="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224B50"/>
              </a:buClr>
              <a:buFont typeface="Wingdings 3" pitchFamily="18" charset="2"/>
              <a:buChar char=""/>
              <a:defRPr sz="14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50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0" lang="en-US" sz="3000" b="1" i="0" u="none" strike="noStrike" kern="0" cap="none" spc="0" normalizeH="0" baseline="0" smtClean="0">
          <a:ln>
            <a:noFill/>
          </a:ln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uLnTx/>
          <a:uFillTx/>
          <a:latin typeface="HelveticaNeueLT Std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 userDrawn="1"/>
        </p:nvSpPr>
        <p:spPr>
          <a:xfrm>
            <a:off x="3882683" y="6464808"/>
            <a:ext cx="1378634" cy="1934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Calibri" pitchFamily="34" charset="0"/>
              </a:rPr>
              <a:t> © 2011 DP Technology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31562" y="45757"/>
            <a:ext cx="3611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7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The most powerful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 </a:t>
            </a:r>
            <a:r>
              <a:rPr kumimoji="0" lang="en-US" sz="1200" b="1" i="1" u="none" strike="noStrike" kern="0" cap="none" spc="70" normalizeH="0" baseline="0" noProof="0" dirty="0" smtClean="0">
                <a:ln>
                  <a:noFill/>
                </a:ln>
                <a:solidFill>
                  <a:srgbClr val="BF12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CAM software</a:t>
            </a: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BF12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 </a:t>
            </a:r>
            <a:r>
              <a:rPr kumimoji="0" lang="en-US" sz="1200" b="0" i="0" u="none" strike="noStrike" kern="0" cap="none" spc="7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ever.</a:t>
            </a:r>
            <a:endParaRPr kumimoji="0" lang="en-US" sz="1200" b="0" i="0" u="none" strike="noStrike" kern="0" cap="none" spc="7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55 Roman" pitchFamily="34" charset="0"/>
            </a:endParaRPr>
          </a:p>
        </p:txBody>
      </p:sp>
      <p:pic>
        <p:nvPicPr>
          <p:cNvPr id="8" name="Logo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860" y="137196"/>
            <a:ext cx="1365096" cy="480059"/>
          </a:xfrm>
          <a:prstGeom prst="rect">
            <a:avLst/>
          </a:prstGeom>
          <a:noFill/>
          <a:effectLst>
            <a:outerShdw blurRad="76200" dir="13920000" sy="23000" kx="1200000" algn="br" rotWithShape="0">
              <a:prstClr val="black">
                <a:alpha val="1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457200" y="822960"/>
            <a:ext cx="822960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8100" dir="6960000" algn="tr" rotWithShape="0">
              <a:prstClr val="black">
                <a:alpha val="4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algn="l" fontAlgn="base">
              <a:spcAft>
                <a:spcPct val="0"/>
              </a:spcAft>
              <a:buFontTx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457200" y="1755649"/>
            <a:ext cx="8229600" cy="1901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Wingdings 2" pitchFamily="18" charset="2"/>
              <a:buChar char=""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"/>
              <a:defRPr sz="1800" i="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224B50"/>
              </a:buClr>
              <a:buFont typeface="Wingdings 3" pitchFamily="18" charset="2"/>
              <a:buChar char=""/>
              <a:defRPr sz="14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42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0" lang="en-US" sz="3000" b="1" i="0" u="none" strike="noStrike" kern="0" cap="none" spc="0" normalizeH="0" baseline="0" smtClean="0">
          <a:ln>
            <a:noFill/>
          </a:ln>
          <a:solidFill>
            <a:srgbClr val="BF1238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uLnTx/>
          <a:uFillTx/>
          <a:latin typeface="HelveticaNeueLT Std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 userDrawn="1"/>
        </p:nvSpPr>
        <p:spPr>
          <a:xfrm>
            <a:off x="3882683" y="6464808"/>
            <a:ext cx="1378634" cy="1934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Calibri" pitchFamily="34" charset="0"/>
              </a:rPr>
              <a:t> © 2011 DP Technology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31562" y="45757"/>
            <a:ext cx="3611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7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The most powerful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 </a:t>
            </a:r>
            <a:r>
              <a:rPr kumimoji="0" lang="en-US" sz="1200" b="1" i="1" u="none" strike="noStrike" kern="0" cap="none" spc="70" normalizeH="0" baseline="0" noProof="0" dirty="0" smtClean="0">
                <a:ln>
                  <a:noFill/>
                </a:ln>
                <a:solidFill>
                  <a:srgbClr val="BF12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CAM software</a:t>
            </a: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BF12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 </a:t>
            </a:r>
            <a:r>
              <a:rPr kumimoji="0" lang="en-US" sz="1200" b="0" i="0" u="none" strike="noStrike" kern="0" cap="none" spc="7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55 Roman" pitchFamily="34" charset="0"/>
              </a:rPr>
              <a:t>ever.</a:t>
            </a:r>
            <a:endParaRPr kumimoji="0" lang="en-US" sz="1200" b="0" i="0" u="none" strike="noStrike" kern="0" cap="none" spc="7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55 Roman" pitchFamily="34" charset="0"/>
            </a:endParaRPr>
          </a:p>
        </p:txBody>
      </p:sp>
      <p:pic>
        <p:nvPicPr>
          <p:cNvPr id="8" name="Logo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860" y="137196"/>
            <a:ext cx="1365096" cy="480058"/>
          </a:xfrm>
          <a:prstGeom prst="rect">
            <a:avLst/>
          </a:prstGeom>
          <a:noFill/>
          <a:effectLst>
            <a:outerShdw blurRad="76200" dir="13920000" sy="23000" kx="1200000" algn="br" rotWithShape="0">
              <a:prstClr val="black">
                <a:alpha val="1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457200" y="822960"/>
            <a:ext cx="822960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8100" dir="6960000" algn="tr" rotWithShape="0">
              <a:prstClr val="black">
                <a:alpha val="4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algn="l" fontAlgn="base">
              <a:spcAft>
                <a:spcPct val="0"/>
              </a:spcAft>
              <a:buFontTx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457200" y="1755649"/>
            <a:ext cx="8229600" cy="1901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Wingdings 2" pitchFamily="18" charset="2"/>
              <a:buChar char=""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"/>
              <a:defRPr sz="1800" i="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224B50"/>
              </a:buClr>
              <a:buFont typeface="Wingdings 3" pitchFamily="18" charset="2"/>
              <a:buChar char=""/>
              <a:defRPr sz="14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9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0" lang="en-US" sz="3000" b="1" i="0" u="none" strike="noStrike" kern="0" cap="none" spc="0" normalizeH="0" baseline="0" smtClean="0">
          <a:ln>
            <a:noFill/>
          </a:ln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uLnTx/>
          <a:uFillTx/>
          <a:latin typeface="HelveticaNeueLT Std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fr/imgres?imgurl=www.kelchnersauto.com/jaguar_logo.gif&amp;imgrefurl=http://www.kelchnersauto.com/parts.html&amp;h=150&amp;w=250&amp;prev=/images?q=jaguar+logo&amp;start=20&amp;svnum=10&amp;hl=fr&amp;lr=&amp;ie=UTF-8&amp;oe=UTF-8&amp;sa=N" TargetMode="External"/><Relationship Id="rId13" Type="http://schemas.openxmlformats.org/officeDocument/2006/relationships/image" Target="../media/image53.jpeg"/><Relationship Id="rId18" Type="http://schemas.openxmlformats.org/officeDocument/2006/relationships/hyperlink" Target="http://www.cnim.fr/" TargetMode="External"/><Relationship Id="rId26" Type="http://schemas.openxmlformats.org/officeDocument/2006/relationships/image" Target="../media/image63.png"/><Relationship Id="rId3" Type="http://schemas.openxmlformats.org/officeDocument/2006/relationships/image" Target="../media/image45.png"/><Relationship Id="rId21" Type="http://schemas.openxmlformats.org/officeDocument/2006/relationships/image" Target="../media/image58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17" Type="http://schemas.openxmlformats.org/officeDocument/2006/relationships/image" Target="../media/image56.png"/><Relationship Id="rId25" Type="http://schemas.openxmlformats.org/officeDocument/2006/relationships/image" Target="../media/image62.png"/><Relationship Id="rId2" Type="http://schemas.openxmlformats.org/officeDocument/2006/relationships/image" Target="../media/image44.png"/><Relationship Id="rId16" Type="http://schemas.openxmlformats.org/officeDocument/2006/relationships/image" Target="../media/image55.png"/><Relationship Id="rId20" Type="http://schemas.openxmlformats.org/officeDocument/2006/relationships/hyperlink" Target="http://www.weatherford.com/" TargetMode="External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autonline.net/auto/logo-seat.gif" TargetMode="External"/><Relationship Id="rId11" Type="http://schemas.openxmlformats.org/officeDocument/2006/relationships/image" Target="../media/image51.png"/><Relationship Id="rId24" Type="http://schemas.openxmlformats.org/officeDocument/2006/relationships/image" Target="../media/image61.png"/><Relationship Id="rId5" Type="http://schemas.openxmlformats.org/officeDocument/2006/relationships/image" Target="../media/image47.png"/><Relationship Id="rId15" Type="http://schemas.openxmlformats.org/officeDocument/2006/relationships/image" Target="../media/image54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50.png"/><Relationship Id="rId19" Type="http://schemas.openxmlformats.org/officeDocument/2006/relationships/image" Target="../media/image57.jpeg"/><Relationship Id="rId4" Type="http://schemas.openxmlformats.org/officeDocument/2006/relationships/image" Target="../media/image46.png"/><Relationship Id="rId9" Type="http://schemas.openxmlformats.org/officeDocument/2006/relationships/image" Target="../media/image49.jpeg"/><Relationship Id="rId14" Type="http://schemas.openxmlformats.org/officeDocument/2006/relationships/hyperlink" Target="http://www.stalker.am/images/swatch-logo.gif" TargetMode="External"/><Relationship Id="rId22" Type="http://schemas.openxmlformats.org/officeDocument/2006/relationships/image" Target="../media/image59.jpeg"/><Relationship Id="rId27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gif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gif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87.png"/><Relationship Id="rId21" Type="http://schemas.openxmlformats.org/officeDocument/2006/relationships/image" Target="../media/image105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image" Target="../media/image86.png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23" Type="http://schemas.openxmlformats.org/officeDocument/2006/relationships/image" Target="../media/image107.pn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Relationship Id="rId22" Type="http://schemas.openxmlformats.org/officeDocument/2006/relationships/image" Target="../media/image10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" Type="http://schemas.openxmlformats.org/officeDocument/2006/relationships/image" Target="../media/image108.png"/><Relationship Id="rId16" Type="http://schemas.openxmlformats.org/officeDocument/2006/relationships/image" Target="../media/image1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gif"/><Relationship Id="rId10" Type="http://schemas.openxmlformats.org/officeDocument/2006/relationships/image" Target="../media/image116.jpeg"/><Relationship Id="rId19" Type="http://schemas.openxmlformats.org/officeDocument/2006/relationships/image" Target="../media/image125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26" Type="http://schemas.openxmlformats.org/officeDocument/2006/relationships/image" Target="../media/image150.png"/><Relationship Id="rId3" Type="http://schemas.openxmlformats.org/officeDocument/2006/relationships/image" Target="../media/image127.png"/><Relationship Id="rId21" Type="http://schemas.openxmlformats.org/officeDocument/2006/relationships/image" Target="../media/image145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5" Type="http://schemas.openxmlformats.org/officeDocument/2006/relationships/image" Target="../media/image149.png"/><Relationship Id="rId2" Type="http://schemas.openxmlformats.org/officeDocument/2006/relationships/image" Target="../media/image126.png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29" Type="http://schemas.openxmlformats.org/officeDocument/2006/relationships/image" Target="../media/image1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24" Type="http://schemas.openxmlformats.org/officeDocument/2006/relationships/image" Target="../media/image148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23" Type="http://schemas.openxmlformats.org/officeDocument/2006/relationships/image" Target="../media/image147.png"/><Relationship Id="rId28" Type="http://schemas.openxmlformats.org/officeDocument/2006/relationships/image" Target="../media/image152.png"/><Relationship Id="rId10" Type="http://schemas.openxmlformats.org/officeDocument/2006/relationships/image" Target="../media/image134.png"/><Relationship Id="rId19" Type="http://schemas.openxmlformats.org/officeDocument/2006/relationships/image" Target="../media/image143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Relationship Id="rId22" Type="http://schemas.openxmlformats.org/officeDocument/2006/relationships/image" Target="../media/image146.png"/><Relationship Id="rId27" Type="http://schemas.openxmlformats.org/officeDocument/2006/relationships/image" Target="../media/image1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3.png"/><Relationship Id="rId18" Type="http://schemas.openxmlformats.org/officeDocument/2006/relationships/image" Target="../media/image166.png"/><Relationship Id="rId26" Type="http://schemas.openxmlformats.org/officeDocument/2006/relationships/image" Target="../media/image174.png"/><Relationship Id="rId3" Type="http://schemas.openxmlformats.org/officeDocument/2006/relationships/image" Target="../media/image155.jpeg"/><Relationship Id="rId21" Type="http://schemas.openxmlformats.org/officeDocument/2006/relationships/image" Target="../media/image169.png"/><Relationship Id="rId7" Type="http://schemas.openxmlformats.org/officeDocument/2006/relationships/image" Target="../media/image158.png"/><Relationship Id="rId12" Type="http://schemas.openxmlformats.org/officeDocument/2006/relationships/image" Target="../media/image162.jpeg"/><Relationship Id="rId17" Type="http://schemas.openxmlformats.org/officeDocument/2006/relationships/image" Target="../media/image165.png"/><Relationship Id="rId25" Type="http://schemas.openxmlformats.org/officeDocument/2006/relationships/image" Target="../media/image173.png"/><Relationship Id="rId2" Type="http://schemas.openxmlformats.org/officeDocument/2006/relationships/image" Target="../media/image154.jpeg"/><Relationship Id="rId16" Type="http://schemas.openxmlformats.org/officeDocument/2006/relationships/hyperlink" Target="http://www.titech.ac.jp/home.html" TargetMode="External"/><Relationship Id="rId20" Type="http://schemas.openxmlformats.org/officeDocument/2006/relationships/image" Target="../media/image1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jpeg"/><Relationship Id="rId11" Type="http://schemas.openxmlformats.org/officeDocument/2006/relationships/hyperlink" Target="http://www.ooe.wifi.at/" TargetMode="External"/><Relationship Id="rId24" Type="http://schemas.openxmlformats.org/officeDocument/2006/relationships/image" Target="../media/image172.png"/><Relationship Id="rId5" Type="http://schemas.openxmlformats.org/officeDocument/2006/relationships/image" Target="../media/image156.jpeg"/><Relationship Id="rId15" Type="http://schemas.openxmlformats.org/officeDocument/2006/relationships/image" Target="../media/image164.png"/><Relationship Id="rId23" Type="http://schemas.openxmlformats.org/officeDocument/2006/relationships/image" Target="../media/image171.png"/><Relationship Id="rId10" Type="http://schemas.openxmlformats.org/officeDocument/2006/relationships/image" Target="../media/image161.png"/><Relationship Id="rId19" Type="http://schemas.openxmlformats.org/officeDocument/2006/relationships/image" Target="../media/image167.png"/><Relationship Id="rId4" Type="http://schemas.openxmlformats.org/officeDocument/2006/relationships/hyperlink" Target="http://images.google.fr/imgres?imgurl=www.chez.com/prosigge/images/enise.GIF&amp;imgrefurl=http://www.chez.com/prosigge/sitepublic.htm&amp;h=225&amp;w=300&amp;prev=/images?q=ENISE&amp;svnum=10&amp;hl=fr&amp;lr=&amp;ie=UTF-8&amp;oe=UTF-8" TargetMode="External"/><Relationship Id="rId9" Type="http://schemas.openxmlformats.org/officeDocument/2006/relationships/image" Target="../media/image160.jpeg"/><Relationship Id="rId14" Type="http://schemas.openxmlformats.org/officeDocument/2006/relationships/hyperlink" Target="http://www.tktk.ee/?&amp;PHPSESSID=260c7f2fdc24b9d32592e7298049580f" TargetMode="External"/><Relationship Id="rId22" Type="http://schemas.openxmlformats.org/officeDocument/2006/relationships/image" Target="../media/image170.jpeg"/><Relationship Id="rId27" Type="http://schemas.openxmlformats.org/officeDocument/2006/relationships/image" Target="../media/image17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7.png"/><Relationship Id="rId18" Type="http://schemas.openxmlformats.org/officeDocument/2006/relationships/image" Target="../media/image192.png"/><Relationship Id="rId3" Type="http://schemas.openxmlformats.org/officeDocument/2006/relationships/image" Target="../media/image177.png"/><Relationship Id="rId21" Type="http://schemas.openxmlformats.org/officeDocument/2006/relationships/image" Target="../media/image195.png"/><Relationship Id="rId7" Type="http://schemas.openxmlformats.org/officeDocument/2006/relationships/image" Target="../media/image181.png"/><Relationship Id="rId12" Type="http://schemas.openxmlformats.org/officeDocument/2006/relationships/image" Target="../media/image186.png"/><Relationship Id="rId17" Type="http://schemas.openxmlformats.org/officeDocument/2006/relationships/image" Target="../media/image191.png"/><Relationship Id="rId2" Type="http://schemas.openxmlformats.org/officeDocument/2006/relationships/image" Target="../media/image176.png"/><Relationship Id="rId16" Type="http://schemas.openxmlformats.org/officeDocument/2006/relationships/image" Target="../media/image190.png"/><Relationship Id="rId20" Type="http://schemas.openxmlformats.org/officeDocument/2006/relationships/image" Target="../media/image1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11" Type="http://schemas.openxmlformats.org/officeDocument/2006/relationships/image" Target="../media/image185.png"/><Relationship Id="rId5" Type="http://schemas.openxmlformats.org/officeDocument/2006/relationships/image" Target="../media/image179.png"/><Relationship Id="rId15" Type="http://schemas.openxmlformats.org/officeDocument/2006/relationships/image" Target="../media/image189.png"/><Relationship Id="rId23" Type="http://schemas.openxmlformats.org/officeDocument/2006/relationships/image" Target="../media/image197.png"/><Relationship Id="rId10" Type="http://schemas.openxmlformats.org/officeDocument/2006/relationships/image" Target="../media/image184.png"/><Relationship Id="rId19" Type="http://schemas.openxmlformats.org/officeDocument/2006/relationships/image" Target="../media/image193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Relationship Id="rId14" Type="http://schemas.openxmlformats.org/officeDocument/2006/relationships/image" Target="../media/image188.png"/><Relationship Id="rId22" Type="http://schemas.openxmlformats.org/officeDocument/2006/relationships/image" Target="../media/image1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4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file:///C:\Documents%20and%20Settings\Chuck\My%20Documents\World%20Conference\World_Conference_2008\Presentation_Source_Materials\EWC_2008_Gildemeister_Sprint_65.exe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hyperlink" Target="file:///C:\Documents%20and%20Settings\Chuck\My%20Documents\World%20Conference\World_Conference_2008\Presentation_Source_Materials\EWC_2008_Citizen_M32.ex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654711" y="4606501"/>
            <a:ext cx="2057400" cy="1993392"/>
          </a:xfrm>
          <a:prstGeom prst="rect">
            <a:avLst/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38426" y="2465638"/>
            <a:ext cx="2057400" cy="1993392"/>
          </a:xfrm>
          <a:prstGeom prst="rect">
            <a:avLst/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1058" y="4606501"/>
            <a:ext cx="2057400" cy="1993392"/>
          </a:xfrm>
          <a:prstGeom prst="rect">
            <a:avLst/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1058" y="351493"/>
            <a:ext cx="2057400" cy="1993392"/>
          </a:xfrm>
          <a:prstGeom prst="rect">
            <a:avLst/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54711" y="351493"/>
            <a:ext cx="2057400" cy="1993392"/>
          </a:xfrm>
          <a:prstGeom prst="rect">
            <a:avLst/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860458" y="2465638"/>
            <a:ext cx="2057400" cy="1993392"/>
          </a:xfrm>
          <a:prstGeom prst="rect">
            <a:avLst/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3" name="Text Placeholder 12"/>
          <p:cNvSpPr txBox="1">
            <a:spLocks/>
          </p:cNvSpPr>
          <p:nvPr/>
        </p:nvSpPr>
        <p:spPr>
          <a:xfrm>
            <a:off x="2519515" y="3157103"/>
            <a:ext cx="1905000" cy="914400"/>
          </a:xfrm>
          <a:prstGeom prst="rect">
            <a:avLst/>
          </a:prstGeom>
        </p:spPr>
        <p:txBody>
          <a:bodyPr/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Wingdings 2" pitchFamily="18" charset="2"/>
              <a:buChar char="ö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365099"/>
              </a:buClr>
              <a:buFont typeface="Wingdings 2" pitchFamily="18" charset="2"/>
              <a:buChar char="®"/>
              <a:defRPr>
                <a:solidFill>
                  <a:schemeClr val="tx1"/>
                </a:solidFill>
                <a:latin typeface="+mn-lt"/>
              </a:defRPr>
            </a:lvl2pPr>
            <a:lvl3pPr marL="13716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831975" indent="-346075" algn="l" rtl="0" fontAlgn="base">
              <a:spcBef>
                <a:spcPct val="20000"/>
              </a:spcBef>
              <a:spcAft>
                <a:spcPct val="0"/>
              </a:spcAft>
              <a:buClr>
                <a:srgbClr val="365099"/>
              </a:buClr>
              <a:buFont typeface="Wingdings 3" pitchFamily="18" charset="2"/>
              <a:buChar char="}"/>
              <a:defRPr sz="1400">
                <a:solidFill>
                  <a:schemeClr val="tx1"/>
                </a:solidFill>
                <a:latin typeface="+mn-lt"/>
              </a:defRPr>
            </a:lvl4pPr>
            <a:lvl5pPr marL="21748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6320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30892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5464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40036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CAM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SOFTWARE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4" name="Text Placeholder 14"/>
          <p:cNvSpPr txBox="1">
            <a:spLocks/>
          </p:cNvSpPr>
          <p:nvPr/>
        </p:nvSpPr>
        <p:spPr>
          <a:xfrm>
            <a:off x="6939115" y="3157103"/>
            <a:ext cx="1905000" cy="914400"/>
          </a:xfrm>
          <a:prstGeom prst="rect">
            <a:avLst/>
          </a:prstGeom>
        </p:spPr>
        <p:txBody>
          <a:bodyPr/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Wingdings 2" pitchFamily="18" charset="2"/>
              <a:buChar char="ö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365099"/>
              </a:buClr>
              <a:buFont typeface="Wingdings 2" pitchFamily="18" charset="2"/>
              <a:buChar char="®"/>
              <a:defRPr>
                <a:solidFill>
                  <a:schemeClr val="tx1"/>
                </a:solidFill>
                <a:latin typeface="+mn-lt"/>
              </a:defRPr>
            </a:lvl2pPr>
            <a:lvl3pPr marL="13716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831975" indent="-346075" algn="l" rtl="0" fontAlgn="base">
              <a:spcBef>
                <a:spcPct val="20000"/>
              </a:spcBef>
              <a:spcAft>
                <a:spcPct val="0"/>
              </a:spcAft>
              <a:buClr>
                <a:srgbClr val="365099"/>
              </a:buClr>
              <a:buFont typeface="Wingdings 3" pitchFamily="18" charset="2"/>
              <a:buChar char="}"/>
              <a:defRPr sz="1400">
                <a:solidFill>
                  <a:schemeClr val="tx1"/>
                </a:solidFill>
                <a:latin typeface="+mn-lt"/>
              </a:defRPr>
            </a:lvl4pPr>
            <a:lvl5pPr marL="21748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6320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30892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5464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40036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BACKED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BY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5" name="Text Placeholder 8"/>
          <p:cNvSpPr txBox="1">
            <a:spLocks/>
          </p:cNvSpPr>
          <p:nvPr/>
        </p:nvSpPr>
        <p:spPr>
          <a:xfrm>
            <a:off x="307258" y="1035965"/>
            <a:ext cx="1905000" cy="914400"/>
          </a:xfrm>
          <a:prstGeom prst="rect">
            <a:avLst/>
          </a:prstGeom>
        </p:spPr>
        <p:txBody>
          <a:bodyPr/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Wingdings 2" pitchFamily="18" charset="2"/>
              <a:buChar char="ö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365099"/>
              </a:buClr>
              <a:buFont typeface="Wingdings 2" pitchFamily="18" charset="2"/>
              <a:buChar char="®"/>
              <a:defRPr>
                <a:solidFill>
                  <a:schemeClr val="tx1"/>
                </a:solidFill>
                <a:latin typeface="+mn-lt"/>
              </a:defRPr>
            </a:lvl2pPr>
            <a:lvl3pPr marL="13716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831975" indent="-346075" algn="l" rtl="0" fontAlgn="base">
              <a:spcBef>
                <a:spcPct val="20000"/>
              </a:spcBef>
              <a:spcAft>
                <a:spcPct val="0"/>
              </a:spcAft>
              <a:buClr>
                <a:srgbClr val="365099"/>
              </a:buClr>
              <a:buFont typeface="Wingdings 3" pitchFamily="18" charset="2"/>
              <a:buChar char="}"/>
              <a:defRPr sz="1400">
                <a:solidFill>
                  <a:schemeClr val="tx1"/>
                </a:solidFill>
                <a:latin typeface="+mn-lt"/>
              </a:defRPr>
            </a:lvl4pPr>
            <a:lvl5pPr marL="21748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6320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30892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5464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40036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POWERFUL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6" name="Text Placeholder 4"/>
          <p:cNvSpPr txBox="1">
            <a:spLocks/>
          </p:cNvSpPr>
          <p:nvPr/>
        </p:nvSpPr>
        <p:spPr>
          <a:xfrm>
            <a:off x="4726858" y="1035965"/>
            <a:ext cx="1905000" cy="914400"/>
          </a:xfrm>
          <a:prstGeom prst="rect">
            <a:avLst/>
          </a:prstGeom>
        </p:spPr>
        <p:txBody>
          <a:bodyPr/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Wingdings 2" pitchFamily="18" charset="2"/>
              <a:buChar char="ö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365099"/>
              </a:buClr>
              <a:buFont typeface="Wingdings 2" pitchFamily="18" charset="2"/>
              <a:buChar char="®"/>
              <a:defRPr>
                <a:solidFill>
                  <a:schemeClr val="tx1"/>
                </a:solidFill>
                <a:latin typeface="+mn-lt"/>
              </a:defRPr>
            </a:lvl2pPr>
            <a:lvl3pPr marL="13716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831975" indent="-346075" algn="l" rtl="0" fontAlgn="base">
              <a:spcBef>
                <a:spcPct val="20000"/>
              </a:spcBef>
              <a:spcAft>
                <a:spcPct val="0"/>
              </a:spcAft>
              <a:buClr>
                <a:srgbClr val="365099"/>
              </a:buClr>
              <a:buFont typeface="Wingdings 3" pitchFamily="18" charset="2"/>
              <a:buChar char="}"/>
              <a:defRPr sz="1400">
                <a:solidFill>
                  <a:schemeClr val="tx1"/>
                </a:solidFill>
                <a:latin typeface="+mn-lt"/>
              </a:defRPr>
            </a:lvl4pPr>
            <a:lvl5pPr marL="21748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6320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30892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5464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40036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FULL-SPECTRUM</a:t>
            </a:r>
          </a:p>
        </p:txBody>
      </p:sp>
      <p:pic>
        <p:nvPicPr>
          <p:cNvPr id="37" name="Picture Placeholder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" b="77"/>
          <a:stretch/>
        </p:blipFill>
        <p:spPr>
          <a:xfrm>
            <a:off x="231058" y="2465638"/>
            <a:ext cx="2059858" cy="1981200"/>
          </a:xfrm>
          <a:prstGeom prst="rect">
            <a:avLst/>
          </a:prstGeom>
        </p:spPr>
      </p:pic>
      <p:sp>
        <p:nvSpPr>
          <p:cNvPr id="38" name="Text Placeholder 18"/>
          <p:cNvSpPr txBox="1">
            <a:spLocks/>
          </p:cNvSpPr>
          <p:nvPr/>
        </p:nvSpPr>
        <p:spPr>
          <a:xfrm>
            <a:off x="307258" y="5228293"/>
            <a:ext cx="1905000" cy="914400"/>
          </a:xfrm>
          <a:prstGeom prst="rect">
            <a:avLst/>
          </a:prstGeom>
        </p:spPr>
        <p:txBody>
          <a:bodyPr/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Wingdings 2" pitchFamily="18" charset="2"/>
              <a:buChar char="ö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365099"/>
              </a:buClr>
              <a:buFont typeface="Wingdings 2" pitchFamily="18" charset="2"/>
              <a:buChar char="®"/>
              <a:defRPr>
                <a:solidFill>
                  <a:schemeClr val="tx1"/>
                </a:solidFill>
                <a:latin typeface="+mn-lt"/>
              </a:defRPr>
            </a:lvl2pPr>
            <a:lvl3pPr marL="13716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831975" indent="-346075" algn="l" rtl="0" fontAlgn="base">
              <a:spcBef>
                <a:spcPct val="20000"/>
              </a:spcBef>
              <a:spcAft>
                <a:spcPct val="0"/>
              </a:spcAft>
              <a:buClr>
                <a:srgbClr val="365099"/>
              </a:buClr>
              <a:buFont typeface="Wingdings 3" pitchFamily="18" charset="2"/>
              <a:buChar char="}"/>
              <a:defRPr sz="1400">
                <a:solidFill>
                  <a:schemeClr val="tx1"/>
                </a:solidFill>
                <a:latin typeface="+mn-lt"/>
              </a:defRPr>
            </a:lvl4pPr>
            <a:lvl5pPr marL="21748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6320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30892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5464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40036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FACTORY-DIRECT</a:t>
            </a:r>
          </a:p>
          <a:p>
            <a:pPr marL="0" marR="0" lvl="0" indent="0" algn="ctr" defTabSz="914400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SUPPORT</a:t>
            </a:r>
          </a:p>
        </p:txBody>
      </p:sp>
      <p:sp>
        <p:nvSpPr>
          <p:cNvPr id="39" name="Text Placeholder 2"/>
          <p:cNvSpPr txBox="1">
            <a:spLocks/>
          </p:cNvSpPr>
          <p:nvPr/>
        </p:nvSpPr>
        <p:spPr>
          <a:xfrm>
            <a:off x="4726858" y="5213024"/>
            <a:ext cx="1905000" cy="914400"/>
          </a:xfrm>
          <a:prstGeom prst="rect">
            <a:avLst/>
          </a:prstGeom>
        </p:spPr>
        <p:txBody>
          <a:bodyPr/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Wingdings 2" pitchFamily="18" charset="2"/>
              <a:buChar char="ö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365099"/>
              </a:buClr>
              <a:buFont typeface="Wingdings 2" pitchFamily="18" charset="2"/>
              <a:buChar char="®"/>
              <a:defRPr>
                <a:solidFill>
                  <a:schemeClr val="tx1"/>
                </a:solidFill>
                <a:latin typeface="+mn-lt"/>
              </a:defRPr>
            </a:lvl2pPr>
            <a:lvl3pPr marL="13716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831975" indent="-346075" algn="l" rtl="0" fontAlgn="base">
              <a:spcBef>
                <a:spcPct val="20000"/>
              </a:spcBef>
              <a:spcAft>
                <a:spcPct val="0"/>
              </a:spcAft>
              <a:buClr>
                <a:srgbClr val="365099"/>
              </a:buClr>
              <a:buFont typeface="Wingdings 3" pitchFamily="18" charset="2"/>
              <a:buChar char="}"/>
              <a:defRPr sz="1400">
                <a:solidFill>
                  <a:schemeClr val="tx1"/>
                </a:solidFill>
                <a:latin typeface="+mn-lt"/>
              </a:defRPr>
            </a:lvl4pPr>
            <a:lvl5pPr marL="21748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6320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30892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5464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40036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ts val="3200"/>
              </a:lnSpc>
              <a:buFont typeface="Wingdings 2" pitchFamily="18" charset="2"/>
              <a:buNone/>
            </a:pPr>
            <a:r>
              <a:rPr lang="en-US" sz="4000" dirty="0" smtClean="0">
                <a:solidFill>
                  <a:srgbClr val="BF1238"/>
                </a:solidFill>
                <a:latin typeface="28 Days Later" pitchFamily="34" charset="0"/>
              </a:rPr>
              <a:t>we are </a:t>
            </a:r>
            <a:r>
              <a:rPr lang="en-US" sz="4000" dirty="0">
                <a:solidFill>
                  <a:srgbClr val="BF1238"/>
                </a:solidFill>
                <a:latin typeface="28 Days Later" pitchFamily="34" charset="0"/>
              </a:rPr>
              <a:t>ESPRIT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711" y="2465638"/>
            <a:ext cx="2057400" cy="19812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26" y="351493"/>
            <a:ext cx="2057400" cy="1981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58" y="351493"/>
            <a:ext cx="2057400" cy="19812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26" y="4606501"/>
            <a:ext cx="2057400" cy="19812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58" y="4606501"/>
            <a:ext cx="2057400" cy="1981200"/>
          </a:xfrm>
          <a:prstGeom prst="rect">
            <a:avLst/>
          </a:prstGeom>
        </p:spPr>
      </p:pic>
      <p:pic>
        <p:nvPicPr>
          <p:cNvPr id="23" name="Top frame transparen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3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5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450"/>
                            </p:stCondLst>
                            <p:childTnLst>
                              <p:par>
                                <p:cTn id="54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125"/>
                            </p:stCondLst>
                            <p:childTnLst>
                              <p:par>
                                <p:cTn id="6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667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875"/>
                            </p:stCondLst>
                            <p:childTnLst>
                              <p:par>
                                <p:cTn id="6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286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482"/>
                            </p:stCondLst>
                            <p:childTnLst>
                              <p:par>
                                <p:cTn id="72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75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113"/>
                            </p:stCondLst>
                            <p:childTnLst>
                              <p:par>
                                <p:cTn id="7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286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86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828"/>
                            </p:stCondLst>
                            <p:childTnLst>
                              <p:par>
                                <p:cTn id="89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build="p" autoUpdateAnimBg="0"/>
      <p:bldP spid="34" grpId="0" build="p" autoUpdateAnimBg="0"/>
      <p:bldP spid="35" grpId="0" build="p"/>
      <p:bldP spid="36" grpId="0" build="p" autoUpdateAnimBg="0"/>
      <p:bldP spid="38" grpId="0" build="p" autoUpdateAnimBg="0"/>
      <p:bldP spid="39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685800"/>
            <a:ext cx="7543799" cy="777875"/>
          </a:xfrm>
        </p:spPr>
        <p:txBody>
          <a:bodyPr/>
          <a:lstStyle/>
          <a:p>
            <a:pPr algn="l"/>
            <a:r>
              <a:rPr lang="en-US" dirty="0" smtClean="0"/>
              <a:t>Licenses</a:t>
            </a:r>
            <a:endParaRPr lang="en-US" dirty="0">
              <a:solidFill>
                <a:srgbClr val="002B82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28600" y="4983449"/>
            <a:ext cx="8695944" cy="1463040"/>
          </a:xfrm>
          <a:prstGeom prst="rect">
            <a:avLst/>
          </a:prstGeom>
          <a:gradFill flip="none" rotWithShape="1">
            <a:gsLst>
              <a:gs pos="20000">
                <a:srgbClr val="001C54"/>
              </a:gs>
              <a:gs pos="50000">
                <a:srgbClr val="345BB2"/>
              </a:gs>
              <a:gs pos="100000">
                <a:srgbClr val="FFFFFF">
                  <a:alpha val="0"/>
                </a:srgbClr>
              </a:gs>
            </a:gsLst>
            <a:lin ang="2700000" scaled="1"/>
            <a:tileRect/>
          </a:gradFill>
          <a:ln w="12700">
            <a:noFill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8249" y="5486400"/>
            <a:ext cx="4267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Candara" pitchFamily="34" charset="0"/>
              </a:rPr>
              <a:t>Over 57,000 Licenses Shipped</a:t>
            </a:r>
            <a:endParaRPr lang="en-US" sz="2400" i="1" dirty="0">
              <a:latin typeface="Candara" pitchFamily="34" charset="0"/>
            </a:endParaRPr>
          </a:p>
        </p:txBody>
      </p:sp>
      <p:pic>
        <p:nvPicPr>
          <p:cNvPr id="21" name="Map" descr="C:\Users\lillianf\AppData\Local\Microsoft\Windows\Temporary Internet Files\Content.IE5\4GO00325\MC910216337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72000"/>
            <a:ext cx="3749040" cy="2104205"/>
          </a:xfrm>
          <a:prstGeom prst="rect">
            <a:avLst/>
          </a:prstGeom>
          <a:ln>
            <a:noFill/>
          </a:ln>
          <a:effectLst>
            <a:outerShdw blurRad="266700" dist="88900" dir="726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0711137"/>
              </p:ext>
            </p:extLst>
          </p:nvPr>
        </p:nvGraphicFramePr>
        <p:xfrm>
          <a:off x="1524000" y="914400"/>
          <a:ext cx="6042026" cy="4581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0999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  <p:bldGraphic spid="7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. Aerospace"/>
          <p:cNvSpPr txBox="1"/>
          <p:nvPr/>
        </p:nvSpPr>
        <p:spPr>
          <a:xfrm>
            <a:off x="4978381" y="1143000"/>
            <a:ext cx="2871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00"/>
                </a:solidFill>
                <a:latin typeface="HelveticaNeueLT Std" pitchFamily="34" charset="0"/>
              </a:rPr>
              <a:t>Aerospace</a:t>
            </a:r>
          </a:p>
        </p:txBody>
      </p:sp>
      <p:sp>
        <p:nvSpPr>
          <p:cNvPr id="8" name="2. Automotive"/>
          <p:cNvSpPr txBox="1"/>
          <p:nvPr/>
        </p:nvSpPr>
        <p:spPr>
          <a:xfrm>
            <a:off x="4627024" y="1591051"/>
            <a:ext cx="4868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b="1"/>
            </a:lvl1pPr>
          </a:lstStyle>
          <a:p>
            <a:r>
              <a:rPr lang="en-US" sz="2000" dirty="0" smtClean="0">
                <a:solidFill>
                  <a:srgbClr val="000000"/>
                </a:solidFill>
                <a:latin typeface="HelveticaNeueLT Std" pitchFamily="34" charset="0"/>
              </a:rPr>
              <a:t>Automotive</a:t>
            </a:r>
            <a:r>
              <a:rPr lang="en-US" b="0" dirty="0" smtClean="0">
                <a:solidFill>
                  <a:srgbClr val="000000"/>
                </a:solidFill>
                <a:latin typeface="HelveticaNeueLT Std" pitchFamily="34" charset="0"/>
              </a:rPr>
              <a:t> </a:t>
            </a:r>
            <a:r>
              <a:rPr lang="en-US" sz="1400" b="0" dirty="0" smtClean="0">
                <a:solidFill>
                  <a:srgbClr val="000000"/>
                </a:solidFill>
                <a:latin typeface="HelveticaNeueLT Std" pitchFamily="34" charset="0"/>
              </a:rPr>
              <a:t>Transportation</a:t>
            </a:r>
            <a:r>
              <a:rPr lang="en-US" sz="1400" b="0" dirty="0">
                <a:solidFill>
                  <a:srgbClr val="000000"/>
                </a:solidFill>
                <a:latin typeface="HelveticaNeueLT Std" pitchFamily="34" charset="0"/>
              </a:rPr>
              <a:t>, </a:t>
            </a:r>
            <a:r>
              <a:rPr lang="en-US" sz="1400" b="0" dirty="0" smtClean="0">
                <a:solidFill>
                  <a:srgbClr val="000000"/>
                </a:solidFill>
                <a:latin typeface="HelveticaNeueLT Std" pitchFamily="34" charset="0"/>
              </a:rPr>
              <a:t>Railroad</a:t>
            </a:r>
            <a:r>
              <a:rPr lang="en-US" sz="1400" b="0" dirty="0">
                <a:solidFill>
                  <a:srgbClr val="000000"/>
                </a:solidFill>
                <a:latin typeface="HelveticaNeueLT Std" pitchFamily="34" charset="0"/>
              </a:rPr>
              <a:t>, </a:t>
            </a:r>
            <a:r>
              <a:rPr lang="en-US" sz="1400" b="0" dirty="0" smtClean="0">
                <a:solidFill>
                  <a:srgbClr val="000000"/>
                </a:solidFill>
                <a:latin typeface="HelveticaNeueLT Std" pitchFamily="34" charset="0"/>
              </a:rPr>
              <a:t>Subway</a:t>
            </a:r>
            <a:endParaRPr lang="en-US" sz="1400" dirty="0">
              <a:solidFill>
                <a:srgbClr val="000000"/>
              </a:solidFill>
              <a:latin typeface="HelveticaNeueLT Std" pitchFamily="34" charset="0"/>
            </a:endParaRPr>
          </a:p>
        </p:txBody>
      </p:sp>
      <p:sp>
        <p:nvSpPr>
          <p:cNvPr id="9" name="3. Construction"/>
          <p:cNvSpPr txBox="1"/>
          <p:nvPr/>
        </p:nvSpPr>
        <p:spPr>
          <a:xfrm>
            <a:off x="4238169" y="2039102"/>
            <a:ext cx="5212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lvl="0" algn="l">
              <a:defRPr b="1"/>
            </a:lvl1pPr>
          </a:lstStyle>
          <a:p>
            <a:r>
              <a:rPr lang="en-US" sz="2000" dirty="0">
                <a:solidFill>
                  <a:srgbClr val="000000"/>
                </a:solidFill>
                <a:latin typeface="HelveticaNeueLT Std" pitchFamily="34" charset="0"/>
              </a:rPr>
              <a:t>Construction</a:t>
            </a:r>
            <a:r>
              <a:rPr lang="en-US" dirty="0">
                <a:solidFill>
                  <a:srgbClr val="000000"/>
                </a:solidFill>
                <a:latin typeface="HelveticaNeueLT Std" pitchFamily="34" charset="0"/>
              </a:rPr>
              <a:t> </a:t>
            </a:r>
            <a:r>
              <a:rPr lang="en-US" sz="1400" b="0" dirty="0" smtClean="0">
                <a:solidFill>
                  <a:srgbClr val="000000"/>
                </a:solidFill>
                <a:latin typeface="HelveticaNeueLT Std" pitchFamily="34" charset="0"/>
              </a:rPr>
              <a:t>Infrastructure </a:t>
            </a:r>
            <a:r>
              <a:rPr lang="en-US" sz="1400" b="0" dirty="0">
                <a:solidFill>
                  <a:srgbClr val="000000"/>
                </a:solidFill>
                <a:latin typeface="HelveticaNeueLT Std" pitchFamily="34" charset="0"/>
              </a:rPr>
              <a:t>&amp; </a:t>
            </a:r>
            <a:r>
              <a:rPr lang="en-US" sz="1400" b="0" dirty="0" smtClean="0">
                <a:solidFill>
                  <a:srgbClr val="000000"/>
                </a:solidFill>
                <a:latin typeface="HelveticaNeueLT Std" pitchFamily="34" charset="0"/>
              </a:rPr>
              <a:t>Off-Road </a:t>
            </a:r>
            <a:r>
              <a:rPr lang="en-US" sz="1400" b="0" dirty="0">
                <a:solidFill>
                  <a:srgbClr val="000000"/>
                </a:solidFill>
                <a:latin typeface="HelveticaNeueLT Std" pitchFamily="34" charset="0"/>
              </a:rPr>
              <a:t>Equipment </a:t>
            </a:r>
            <a:endParaRPr lang="en-US" sz="1400" dirty="0">
              <a:solidFill>
                <a:srgbClr val="000000"/>
              </a:solidFill>
              <a:latin typeface="HelveticaNeueLT Std" pitchFamily="34" charset="0"/>
            </a:endParaRPr>
          </a:p>
        </p:txBody>
      </p:sp>
      <p:sp>
        <p:nvSpPr>
          <p:cNvPr id="10" name="4. Defense"/>
          <p:cNvSpPr txBox="1"/>
          <p:nvPr/>
        </p:nvSpPr>
        <p:spPr>
          <a:xfrm>
            <a:off x="3918142" y="2487153"/>
            <a:ext cx="5120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b="1"/>
            </a:lvl1pPr>
          </a:lstStyle>
          <a:p>
            <a:r>
              <a:rPr lang="en-US" sz="2000" dirty="0" smtClean="0">
                <a:solidFill>
                  <a:srgbClr val="000000"/>
                </a:solidFill>
                <a:latin typeface="HelveticaNeueLT Std" pitchFamily="34" charset="0"/>
              </a:rPr>
              <a:t>Defense &amp; Military</a:t>
            </a:r>
            <a:endParaRPr lang="en-US" sz="2000" dirty="0">
              <a:solidFill>
                <a:srgbClr val="000000"/>
              </a:solidFill>
              <a:latin typeface="HelveticaNeueLT Std" pitchFamily="34" charset="0"/>
            </a:endParaRPr>
          </a:p>
        </p:txBody>
      </p:sp>
      <p:sp>
        <p:nvSpPr>
          <p:cNvPr id="11" name="5. Education"/>
          <p:cNvSpPr txBox="1"/>
          <p:nvPr/>
        </p:nvSpPr>
        <p:spPr>
          <a:xfrm>
            <a:off x="3552386" y="2935204"/>
            <a:ext cx="535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lvl="0" algn="l">
              <a:defRPr b="1"/>
            </a:lvl1pPr>
          </a:lstStyle>
          <a:p>
            <a:r>
              <a:rPr lang="en-US" sz="2000" dirty="0" smtClean="0">
                <a:solidFill>
                  <a:srgbClr val="000000"/>
                </a:solidFill>
                <a:latin typeface="HelveticaNeueLT Std" pitchFamily="34" charset="0"/>
              </a:rPr>
              <a:t>Education &amp; Research</a:t>
            </a:r>
            <a:endParaRPr lang="en-US" sz="1400" b="0" dirty="0">
              <a:solidFill>
                <a:srgbClr val="000000"/>
              </a:solidFill>
              <a:latin typeface="HelveticaNeueLT Std" pitchFamily="34" charset="0"/>
            </a:endParaRPr>
          </a:p>
        </p:txBody>
      </p:sp>
      <p:sp>
        <p:nvSpPr>
          <p:cNvPr id="12" name="6. Electronics"/>
          <p:cNvSpPr txBox="1"/>
          <p:nvPr/>
        </p:nvSpPr>
        <p:spPr>
          <a:xfrm>
            <a:off x="3186630" y="3383255"/>
            <a:ext cx="535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lvl="0" algn="l">
              <a:defRPr b="1"/>
            </a:lvl1pPr>
          </a:lstStyle>
          <a:p>
            <a:r>
              <a:rPr lang="en-US" sz="2000" dirty="0" smtClean="0">
                <a:solidFill>
                  <a:srgbClr val="000000"/>
                </a:solidFill>
                <a:latin typeface="HelveticaNeueLT Std" pitchFamily="34" charset="0"/>
              </a:rPr>
              <a:t>Electronics </a:t>
            </a:r>
            <a:r>
              <a:rPr lang="en-US" sz="1400" b="0" dirty="0" smtClean="0">
                <a:solidFill>
                  <a:srgbClr val="000000"/>
                </a:solidFill>
                <a:latin typeface="HelveticaNeueLT Std" pitchFamily="34" charset="0"/>
              </a:rPr>
              <a:t>Computers </a:t>
            </a:r>
            <a:r>
              <a:rPr lang="en-US" sz="1400" b="0" dirty="0">
                <a:solidFill>
                  <a:srgbClr val="000000"/>
                </a:solidFill>
                <a:latin typeface="HelveticaNeueLT Std" pitchFamily="34" charset="0"/>
              </a:rPr>
              <a:t>&amp; Telecommunications </a:t>
            </a:r>
          </a:p>
        </p:txBody>
      </p:sp>
      <p:sp>
        <p:nvSpPr>
          <p:cNvPr id="13" name="7. Energy"/>
          <p:cNvSpPr txBox="1"/>
          <p:nvPr/>
        </p:nvSpPr>
        <p:spPr>
          <a:xfrm>
            <a:off x="2820874" y="3831306"/>
            <a:ext cx="5120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b="1"/>
            </a:lvl1pPr>
          </a:lstStyle>
          <a:p>
            <a:r>
              <a:rPr lang="en-US" sz="2000" dirty="0" smtClean="0">
                <a:solidFill>
                  <a:srgbClr val="000000"/>
                </a:solidFill>
                <a:latin typeface="HelveticaNeueLT Std" pitchFamily="34" charset="0"/>
              </a:rPr>
              <a:t>Energy</a:t>
            </a:r>
            <a:r>
              <a:rPr lang="en-US" b="0" dirty="0" smtClean="0">
                <a:solidFill>
                  <a:srgbClr val="000000"/>
                </a:solidFill>
                <a:latin typeface="HelveticaNeueLT Std" pitchFamily="34" charset="0"/>
              </a:rPr>
              <a:t> </a:t>
            </a:r>
            <a:r>
              <a:rPr lang="en-US" sz="1400" b="0" dirty="0" smtClean="0">
                <a:solidFill>
                  <a:srgbClr val="000000"/>
                </a:solidFill>
                <a:latin typeface="HelveticaNeueLT Std" pitchFamily="34" charset="0"/>
              </a:rPr>
              <a:t>Oil &amp; Gas, Power Generation, Alternative Energy</a:t>
            </a:r>
            <a:endParaRPr lang="en-US" sz="1400" dirty="0">
              <a:solidFill>
                <a:srgbClr val="000000"/>
              </a:solidFill>
              <a:latin typeface="HelveticaNeueLT Std" pitchFamily="34" charset="0"/>
            </a:endParaRPr>
          </a:p>
        </p:txBody>
      </p:sp>
      <p:sp>
        <p:nvSpPr>
          <p:cNvPr id="14" name="8. Hydraulics"/>
          <p:cNvSpPr txBox="1"/>
          <p:nvPr/>
        </p:nvSpPr>
        <p:spPr>
          <a:xfrm>
            <a:off x="2455118" y="4279357"/>
            <a:ext cx="6215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lvl="0" algn="l">
              <a:defRPr b="1"/>
            </a:lvl1pPr>
          </a:lstStyle>
          <a:p>
            <a:r>
              <a:rPr lang="en-US" sz="2000" dirty="0" smtClean="0">
                <a:solidFill>
                  <a:srgbClr val="000000"/>
                </a:solidFill>
                <a:latin typeface="HelveticaNeueLT Std" pitchFamily="34" charset="0"/>
              </a:rPr>
              <a:t>Hydraulics</a:t>
            </a:r>
            <a:r>
              <a:rPr lang="en-US" dirty="0" smtClean="0">
                <a:solidFill>
                  <a:srgbClr val="000000"/>
                </a:solidFill>
                <a:latin typeface="HelveticaNeueLT Std" pitchFamily="34" charset="0"/>
              </a:rPr>
              <a:t> </a:t>
            </a:r>
            <a:r>
              <a:rPr lang="en-US" sz="1400" b="0" dirty="0" smtClean="0">
                <a:solidFill>
                  <a:srgbClr val="000000"/>
                </a:solidFill>
                <a:latin typeface="HelveticaNeueLT Std" pitchFamily="34" charset="0"/>
              </a:rPr>
              <a:t>Pumps, Valves, Mechanical Components &amp; Motors </a:t>
            </a:r>
            <a:endParaRPr lang="en-US" sz="1400" dirty="0">
              <a:solidFill>
                <a:srgbClr val="000000"/>
              </a:solidFill>
              <a:latin typeface="HelveticaNeueLT Std" pitchFamily="34" charset="0"/>
            </a:endParaRPr>
          </a:p>
        </p:txBody>
      </p:sp>
      <p:sp>
        <p:nvSpPr>
          <p:cNvPr id="15" name="9. Job Shop"/>
          <p:cNvSpPr txBox="1"/>
          <p:nvPr/>
        </p:nvSpPr>
        <p:spPr>
          <a:xfrm>
            <a:off x="2089362" y="4727408"/>
            <a:ext cx="5120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b="1"/>
            </a:lvl1pPr>
          </a:lstStyle>
          <a:p>
            <a:r>
              <a:rPr lang="en-US" sz="2000" dirty="0" smtClean="0">
                <a:solidFill>
                  <a:srgbClr val="000000"/>
                </a:solidFill>
                <a:latin typeface="HelveticaNeueLT Std" pitchFamily="34" charset="0"/>
              </a:rPr>
              <a:t>Job Shop </a:t>
            </a:r>
            <a:r>
              <a:rPr lang="en-US" sz="1400" b="0" dirty="0">
                <a:solidFill>
                  <a:srgbClr val="000000"/>
                </a:solidFill>
                <a:latin typeface="HelveticaNeueLT Std" pitchFamily="34" charset="0"/>
              </a:rPr>
              <a:t>Tool &amp; die, Mold &amp; die, Machine Shops</a:t>
            </a:r>
          </a:p>
        </p:txBody>
      </p:sp>
      <p:sp>
        <p:nvSpPr>
          <p:cNvPr id="16" name="10. Machinery Manuf"/>
          <p:cNvSpPr txBox="1"/>
          <p:nvPr/>
        </p:nvSpPr>
        <p:spPr>
          <a:xfrm>
            <a:off x="1723606" y="5175459"/>
            <a:ext cx="6802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b="1"/>
            </a:lvl1pPr>
          </a:lstStyle>
          <a:p>
            <a:r>
              <a:rPr lang="en-US" sz="2000" dirty="0" smtClean="0">
                <a:solidFill>
                  <a:srgbClr val="000000"/>
                </a:solidFill>
                <a:latin typeface="HelveticaNeueLT Std" pitchFamily="34" charset="0"/>
              </a:rPr>
              <a:t>Machinery Manufacturing</a:t>
            </a:r>
            <a:r>
              <a:rPr lang="en-US" b="0" dirty="0" smtClean="0">
                <a:solidFill>
                  <a:srgbClr val="000000"/>
                </a:solidFill>
                <a:latin typeface="HelveticaNeueLT Std" pitchFamily="34" charset="0"/>
              </a:rPr>
              <a:t> </a:t>
            </a:r>
            <a:r>
              <a:rPr lang="en-US" sz="1400" b="0" dirty="0" smtClean="0">
                <a:solidFill>
                  <a:srgbClr val="000000"/>
                </a:solidFill>
                <a:latin typeface="HelveticaNeueLT Std" pitchFamily="34" charset="0"/>
              </a:rPr>
              <a:t>Machine Tools, Packaging, Printing</a:t>
            </a:r>
            <a:endParaRPr lang="en-US" sz="1400" dirty="0">
              <a:solidFill>
                <a:srgbClr val="000000"/>
              </a:solidFill>
              <a:latin typeface="HelveticaNeueLT Std" pitchFamily="34" charset="0"/>
            </a:endParaRPr>
          </a:p>
        </p:txBody>
      </p:sp>
      <p:sp>
        <p:nvSpPr>
          <p:cNvPr id="17" name="11. Medical"/>
          <p:cNvSpPr txBox="1"/>
          <p:nvPr/>
        </p:nvSpPr>
        <p:spPr>
          <a:xfrm>
            <a:off x="1357850" y="5623511"/>
            <a:ext cx="6215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lvl="0" algn="l">
              <a:defRPr b="1"/>
            </a:lvl1pPr>
          </a:lstStyle>
          <a:p>
            <a:r>
              <a:rPr lang="en-US" sz="2000" dirty="0" smtClean="0">
                <a:solidFill>
                  <a:srgbClr val="000000"/>
                </a:solidFill>
                <a:latin typeface="HelveticaNeueLT Std" pitchFamily="34" charset="0"/>
              </a:rPr>
              <a:t>Medical</a:t>
            </a:r>
            <a:r>
              <a:rPr lang="en-US" dirty="0" smtClean="0">
                <a:solidFill>
                  <a:srgbClr val="000000"/>
                </a:solidFill>
                <a:latin typeface="HelveticaNeueLT Std" pitchFamily="34" charset="0"/>
              </a:rPr>
              <a:t> </a:t>
            </a:r>
            <a:r>
              <a:rPr lang="en-US" sz="1400" b="0" dirty="0" smtClean="0">
                <a:solidFill>
                  <a:srgbClr val="000000"/>
                </a:solidFill>
                <a:latin typeface="HelveticaNeueLT Std" pitchFamily="34" charset="0"/>
              </a:rPr>
              <a:t>Equipment, Instruments &amp; Implants</a:t>
            </a:r>
            <a:endParaRPr lang="en-US" sz="1400" dirty="0">
              <a:solidFill>
                <a:srgbClr val="000000"/>
              </a:solidFill>
              <a:latin typeface="HelveticaNeueLT Std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 flipH="1">
            <a:off x="1266408" y="1234439"/>
            <a:ext cx="3749002" cy="467916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A3003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9" name="Markets"/>
          <p:cNvGrpSpPr/>
          <p:nvPr/>
        </p:nvGrpSpPr>
        <p:grpSpPr>
          <a:xfrm>
            <a:off x="-1447800" y="1143000"/>
            <a:ext cx="10395087" cy="4276804"/>
            <a:chOff x="-1799771" y="1615996"/>
            <a:chExt cx="10395087" cy="4276804"/>
          </a:xfrm>
        </p:grpSpPr>
        <p:sp>
          <p:nvSpPr>
            <p:cNvPr id="20" name="Markets"/>
            <p:cNvSpPr txBox="1"/>
            <p:nvPr/>
          </p:nvSpPr>
          <p:spPr>
            <a:xfrm>
              <a:off x="457245" y="1615996"/>
              <a:ext cx="8138071" cy="143116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700" b="1" kern="600" dirty="0" smtClean="0">
                  <a:solidFill>
                    <a:srgbClr val="A30030"/>
                  </a:solidFill>
                  <a:effectLst>
                    <a:outerShdw blurRad="101600" dist="50800" dir="5400000" algn="t" rotWithShape="0">
                      <a:prstClr val="black">
                        <a:alpha val="40000"/>
                      </a:prstClr>
                    </a:outerShdw>
                  </a:effectLst>
                  <a:latin typeface="28 Days Later" pitchFamily="34" charset="0"/>
                  <a:cs typeface="Arial" pitchFamily="34" charset="0"/>
                </a:rPr>
                <a:t>MARKETS</a:t>
              </a:r>
              <a:endParaRPr lang="en-US" sz="8700" b="1" kern="600" dirty="0">
                <a:solidFill>
                  <a:srgbClr val="A30030"/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28 Days Later" pitchFamily="34" charset="0"/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1799771" y="2148114"/>
              <a:ext cx="4876800" cy="37446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TextBox 20"/>
            <p:cNvSpPr txBox="1">
              <a:spLocks noChangeArrowheads="1"/>
            </p:cNvSpPr>
            <p:nvPr/>
          </p:nvSpPr>
          <p:spPr bwMode="auto">
            <a:xfrm>
              <a:off x="2034390" y="2819400"/>
              <a:ext cx="18473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3200" b="1" dirty="0">
                <a:solidFill>
                  <a:srgbClr val="08CFEE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872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decel="3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60000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45000" y="14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4.07407E-6 L -0.10312 0.3259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" fill="hold"/>
                                        <p:tgtEl>
                                          <p:spTgt spid="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"/>
                            </p:stCondLst>
                            <p:childTnLst>
                              <p:par>
                                <p:cTn id="33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00"/>
                            </p:stCondLst>
                            <p:childTnLst>
                              <p:par>
                                <p:cTn id="3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"/>
                            </p:stCondLst>
                            <p:childTnLst>
                              <p:par>
                                <p:cTn id="41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" fill="hold"/>
                                        <p:tgtEl>
                                          <p:spTgt spid="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" fill="hold"/>
                                        <p:tgtEl>
                                          <p:spTgt spid="1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100"/>
                            </p:stCondLst>
                            <p:childTnLst>
                              <p:par>
                                <p:cTn id="5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600"/>
                            </p:stCondLst>
                            <p:childTnLst>
                              <p:par>
                                <p:cTn id="57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00"/>
                            </p:stCondLst>
                            <p:childTnLst>
                              <p:par>
                                <p:cTn id="6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00"/>
                            </p:stCondLst>
                            <p:childTnLst>
                              <p:par>
                                <p:cTn id="65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" fill="hold"/>
                                        <p:tgtEl>
                                          <p:spTgt spid="1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300"/>
                            </p:stCondLst>
                            <p:childTnLst>
                              <p:par>
                                <p:cTn id="6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800"/>
                            </p:stCondLst>
                            <p:childTnLst>
                              <p:par>
                                <p:cTn id="73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" fill="hold"/>
                                        <p:tgtEl>
                                          <p:spTgt spid="1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900"/>
                            </p:stCondLst>
                            <p:childTnLst>
                              <p:par>
                                <p:cTn id="7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400"/>
                            </p:stCondLst>
                            <p:childTnLst>
                              <p:par>
                                <p:cTn id="81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100" fill="hold"/>
                                        <p:tgtEl>
                                          <p:spTgt spid="1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100"/>
                            </p:stCondLst>
                            <p:childTnLst>
                              <p:par>
                                <p:cTn id="9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600"/>
                            </p:stCondLst>
                            <p:childTnLst>
                              <p:par>
                                <p:cTn id="97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00" fill="hold"/>
                                        <p:tgtEl>
                                          <p:spTgt spid="1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700"/>
                            </p:stCondLst>
                            <p:childTnLst>
                              <p:par>
                                <p:cTn id="10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200"/>
                            </p:stCondLst>
                            <p:childTnLst>
                              <p:par>
                                <p:cTn id="105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659 0.32563 L -0.54653 -0.10222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7" y="-21392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68178E-6 L 0.79722 -3.68178E-6 " pathEditMode="relative" rAng="0" ptsTypes="AA">
                                      <p:cBhvr>
                                        <p:cTn id="1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61" y="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953E-6 L 0.81701 3.70953E-6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51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0083E-6 L 0.76406 1.10083E-6 " pathEditMode="relative" rAng="0" ptsTypes="AA">
                                      <p:cBhvr>
                                        <p:cTn id="1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4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50786E-6 L 0.7217 -1.50786E-6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6" y="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84921E-6 L 0.70711 -2.84921E-6 " pathEditMode="relative" rAng="0" ptsTypes="AA">
                                      <p:cBhvr>
                                        <p:cTn id="1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47" y="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0.66702 4.07407E-6 " pathEditMode="relative" rAng="0" ptsTypes="AA">
                                      <p:cBhvr>
                                        <p:cTn id="1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1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34043E-6 L 0.89704 -2.34043E-6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44" y="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6827E-7 L 0.8882 2.6827E-7 " pathEditMode="relative" rAng="0" ptsTypes="AA">
                                      <p:cBhvr>
                                        <p:cTn id="1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10" y="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0.66702 4.07407E-6 " pathEditMode="relative" rAng="0" ptsTypes="AA">
                                      <p:cBhvr>
                                        <p:cTn id="1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1" y="0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0.66702 4.07407E-6 " pathEditMode="relative" rAng="0" ptsTypes="AA">
                                      <p:cBhvr>
                                        <p:cTn id="1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1" y="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87697E-6 L 0.9408 2.87697E-6 " pathEditMode="relative" rAng="0" ptsTypes="AA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31" y="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5455E-6 L -0.51493 0.87055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47" y="43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  <p:bldP spid="16" grpId="0"/>
      <p:bldP spid="16" grpId="1"/>
      <p:bldP spid="16" grpId="2"/>
      <p:bldP spid="17" grpId="0"/>
      <p:bldP spid="17" grpId="1"/>
      <p:bldP spid="17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44469" y="990600"/>
            <a:ext cx="7644334" cy="5438019"/>
            <a:chOff x="1440094" y="1298049"/>
            <a:chExt cx="7644334" cy="5438019"/>
          </a:xfrm>
        </p:grpSpPr>
        <p:pic>
          <p:nvPicPr>
            <p:cNvPr id="10" name="Nas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066" y="3707258"/>
              <a:ext cx="731520" cy="705394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11" name="Picture 3" descr="sachsmark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270" y="5397787"/>
              <a:ext cx="1371600" cy="364331"/>
            </a:xfrm>
            <a:prstGeom prst="rect">
              <a:avLst/>
            </a:prstGeom>
            <a:ln>
              <a:noFill/>
              <a:headEnd/>
              <a:tailEnd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12" name="Wilka" descr="wilka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9" t="2967" r="1176" b="11608"/>
            <a:stretch/>
          </p:blipFill>
          <p:spPr bwMode="auto">
            <a:xfrm>
              <a:off x="4853406" y="5558210"/>
              <a:ext cx="1097280" cy="295422"/>
            </a:xfrm>
            <a:prstGeom prst="rect">
              <a:avLst/>
            </a:prstGeom>
            <a:ln>
              <a:noFill/>
              <a:headEnd/>
              <a:tailEnd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13" name="Audi" descr="logo-audi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11" b="14139"/>
            <a:stretch/>
          </p:blipFill>
          <p:spPr bwMode="auto">
            <a:xfrm>
              <a:off x="4915225" y="1991469"/>
              <a:ext cx="1097280" cy="754380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14" name="Seat" descr="logo-seat">
              <a:hlinkClick r:id="rId6"/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45" t="-816" r="-4545" b="-13994"/>
            <a:stretch/>
          </p:blipFill>
          <p:spPr bwMode="auto">
            <a:xfrm>
              <a:off x="3848425" y="3241149"/>
              <a:ext cx="914400" cy="723900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15" name="Jaguar" descr="jaguar_logo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4330" y="2519809"/>
              <a:ext cx="1188720" cy="700850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16" name="Siemen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5718" y="4866268"/>
              <a:ext cx="1737360" cy="425605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17" name="Gillette" descr="facts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2174" y="5901995"/>
              <a:ext cx="1188720" cy="518233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18" name="Braun" descr="untitled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3465" y="5559291"/>
              <a:ext cx="822960" cy="501039"/>
            </a:xfrm>
            <a:prstGeom prst="rect">
              <a:avLst/>
            </a:prstGeom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19" name="Picture 16" descr="cartier%2520logo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9272" y="4250183"/>
              <a:ext cx="1265156" cy="457200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20" name="Picture 18" descr="swatch-logo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45" y="6176632"/>
              <a:ext cx="1554480" cy="374700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21" name="Snecma" descr="logo-SNECMA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6905" y="3818318"/>
              <a:ext cx="1645920" cy="1152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atek Phillipe" descr="logo-patekphilippe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6225" y="2898249"/>
              <a:ext cx="1188720" cy="649936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23" name="CNIM" descr="logo_cnim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425" y="4579938"/>
              <a:ext cx="1371600" cy="342900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24" name="Weatherford" descr="logo_weatherford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5037" y="4660900"/>
              <a:ext cx="1381125" cy="619125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25" name="Tyco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094" y="6332207"/>
              <a:ext cx="1463040" cy="221672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26" name="Picture 33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9425" y="5014914"/>
              <a:ext cx="914400" cy="804909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27" name="Fanuc"/>
            <p:cNvPicPr>
              <a:picLocks noChangeAspect="1" noChangeArrowheads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6312" y="3337604"/>
              <a:ext cx="1280160" cy="408167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28" name="hp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5742" y="6141708"/>
              <a:ext cx="731520" cy="594360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0585" y="1308935"/>
              <a:ext cx="1463040" cy="522514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6985" y="1298049"/>
              <a:ext cx="1463040" cy="522514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31" name="Picture 10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4237" y="3845750"/>
              <a:ext cx="1280160" cy="515732"/>
            </a:xfrm>
            <a:prstGeom prst="rect">
              <a:avLst/>
            </a:prstGeom>
            <a:ln>
              <a:noFill/>
              <a:headEnd/>
              <a:tailEnd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32" name="Picture 4" descr="C:\Users\Dave\Desktop\Cameron.png" title="Cameron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4505" y="1992012"/>
              <a:ext cx="1645920" cy="449037"/>
            </a:xfrm>
            <a:prstGeom prst="rect">
              <a:avLst/>
            </a:prstGeom>
            <a:ln>
              <a:noFill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</p:grpSp>
      <p:cxnSp>
        <p:nvCxnSpPr>
          <p:cNvPr id="34" name="Straight Connector 33"/>
          <p:cNvCxnSpPr/>
          <p:nvPr/>
        </p:nvCxnSpPr>
        <p:spPr bwMode="auto">
          <a:xfrm flipH="1">
            <a:off x="961608" y="1082039"/>
            <a:ext cx="3749002" cy="467916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A3003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5" name="Markets"/>
          <p:cNvGrpSpPr/>
          <p:nvPr/>
        </p:nvGrpSpPr>
        <p:grpSpPr>
          <a:xfrm>
            <a:off x="-1752600" y="1100316"/>
            <a:ext cx="10515600" cy="4167088"/>
            <a:chOff x="-1799771" y="1725712"/>
            <a:chExt cx="10515600" cy="4167088"/>
          </a:xfrm>
        </p:grpSpPr>
        <p:sp>
          <p:nvSpPr>
            <p:cNvPr id="36" name="Markets"/>
            <p:cNvSpPr txBox="1"/>
            <p:nvPr/>
          </p:nvSpPr>
          <p:spPr>
            <a:xfrm>
              <a:off x="577758" y="1725712"/>
              <a:ext cx="8138071" cy="126188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00" b="1" kern="600" dirty="0">
                  <a:solidFill>
                    <a:srgbClr val="A30030"/>
                  </a:solidFill>
                  <a:effectLst>
                    <a:outerShdw blurRad="101600" dist="50800" dir="5400000" algn="t" rotWithShape="0">
                      <a:prstClr val="black">
                        <a:alpha val="40000"/>
                      </a:prstClr>
                    </a:outerShdw>
                  </a:effectLst>
                  <a:latin typeface="28 Days Later" pitchFamily="34" charset="0"/>
                  <a:cs typeface="Arial" pitchFamily="34" charset="0"/>
                </a:rPr>
                <a:t>c</a:t>
              </a:r>
              <a:r>
                <a:rPr lang="en-US" sz="7600" b="1" kern="600" dirty="0" smtClean="0">
                  <a:solidFill>
                    <a:srgbClr val="A30030"/>
                  </a:solidFill>
                  <a:effectLst>
                    <a:outerShdw blurRad="101600" dist="50800" dir="5400000" algn="t" rotWithShape="0">
                      <a:prstClr val="black">
                        <a:alpha val="40000"/>
                      </a:prstClr>
                    </a:outerShdw>
                  </a:effectLst>
                  <a:latin typeface="28 Days Later" pitchFamily="34" charset="0"/>
                  <a:cs typeface="Arial" pitchFamily="34" charset="0"/>
                </a:rPr>
                <a:t>ustomers</a:t>
              </a:r>
              <a:endParaRPr lang="en-US" sz="7600" b="1" kern="600" dirty="0">
                <a:solidFill>
                  <a:srgbClr val="A30030"/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28 Days Later" pitchFamily="34" charset="0"/>
                <a:cs typeface="Arial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-1799771" y="2148114"/>
              <a:ext cx="4876800" cy="37446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TextBox 20"/>
            <p:cNvSpPr txBox="1">
              <a:spLocks noChangeArrowheads="1"/>
            </p:cNvSpPr>
            <p:nvPr/>
          </p:nvSpPr>
          <p:spPr bwMode="auto">
            <a:xfrm>
              <a:off x="2034390" y="2819400"/>
              <a:ext cx="18473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3200" b="1" dirty="0">
                <a:solidFill>
                  <a:srgbClr val="08CFEE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50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8" presetClass="emph" presetSubtype="0" decel="3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-3060000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decel="3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decel="3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347 -4.07407E-6 L -0.10312 0.3259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253778" y="926544"/>
            <a:ext cx="7455421" cy="5550456"/>
            <a:chOff x="1253778" y="1023211"/>
            <a:chExt cx="7455421" cy="5550456"/>
          </a:xfrm>
        </p:grpSpPr>
        <p:pic>
          <p:nvPicPr>
            <p:cNvPr id="34" name="Picture 19" descr="C:\Users\Dave\Desktop\Audi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7079" y="1023211"/>
              <a:ext cx="1005840" cy="746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5" name="Group 34"/>
            <p:cNvGrpSpPr/>
            <p:nvPr/>
          </p:nvGrpSpPr>
          <p:grpSpPr>
            <a:xfrm>
              <a:off x="1253778" y="1093503"/>
              <a:ext cx="7455421" cy="5480164"/>
              <a:chOff x="1253778" y="1093503"/>
              <a:chExt cx="7455421" cy="5480164"/>
            </a:xfrm>
          </p:grpSpPr>
          <p:pic>
            <p:nvPicPr>
              <p:cNvPr id="3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90428" y="2131930"/>
                <a:ext cx="1005840" cy="5711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10" descr="http://www.brightonpalestinecampaign.org/images/Caterpillar_logo.gif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9671" y="3903122"/>
                <a:ext cx="1828800" cy="5251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5" descr="http://csea.thai-research.net/anscse/11/images/microsoft_logo.gi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0711" y="3018114"/>
                <a:ext cx="1645920" cy="5272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1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9418" y="3577775"/>
                <a:ext cx="1463040" cy="6506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" name="Picture 16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213" y="5659267"/>
                <a:ext cx="1143000" cy="914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18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3658" y="5892023"/>
                <a:ext cx="1828800" cy="448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2" descr="C:\Users\Dave\Desktop\Zimmer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4719" y="1893305"/>
                <a:ext cx="1554480" cy="5760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5" descr="C:\Users\Dave\Desktop\Toyota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3220" y="4062524"/>
                <a:ext cx="969412" cy="7315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6" descr="C:\Users\Dave\Desktop\Stryker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1628" y="5022742"/>
                <a:ext cx="1828800" cy="4917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9" descr="C:\Users\Dave\Desktop\Smyth&amp;Wesson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4236" y="4718957"/>
                <a:ext cx="1554480" cy="826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11" descr="C:\Users\Dave\Desktop\Medtronic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1977" y="5630615"/>
                <a:ext cx="1463024" cy="8494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13" descr="C:\Users\Dave\Desktop\foxconn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3466" y="5068489"/>
                <a:ext cx="2229493" cy="457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14" descr="C:\Users\Dave\Desktop\Flowserve.pn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3778" y="5943476"/>
                <a:ext cx="1371600" cy="626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17" descr="C:\Users\Dave\Desktop\Fiat.p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35219" y="2382840"/>
                <a:ext cx="1005840" cy="992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8" descr="C:\Users\Dave\Desktop\Harley-Davidson.pn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7031" y="1884406"/>
                <a:ext cx="1280160" cy="9996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1" descr="C:\Users\Dave\Desktop\Ford.png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2918" y="1093503"/>
                <a:ext cx="1737360" cy="7071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6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758049" y="4794044"/>
                <a:ext cx="2834640" cy="1995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3" name="Picture 7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5631" y="3754223"/>
                <a:ext cx="822960" cy="8229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cxnSp>
        <p:nvCxnSpPr>
          <p:cNvPr id="24" name="Straight Connector 23"/>
          <p:cNvCxnSpPr/>
          <p:nvPr/>
        </p:nvCxnSpPr>
        <p:spPr bwMode="auto">
          <a:xfrm flipH="1">
            <a:off x="961608" y="1082039"/>
            <a:ext cx="3749002" cy="467916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A3003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5" name="Markets"/>
          <p:cNvGrpSpPr/>
          <p:nvPr/>
        </p:nvGrpSpPr>
        <p:grpSpPr>
          <a:xfrm>
            <a:off x="-1752600" y="1100316"/>
            <a:ext cx="10515600" cy="4167088"/>
            <a:chOff x="-1799771" y="1725712"/>
            <a:chExt cx="10515600" cy="4167088"/>
          </a:xfrm>
        </p:grpSpPr>
        <p:sp>
          <p:nvSpPr>
            <p:cNvPr id="26" name="Markets"/>
            <p:cNvSpPr txBox="1"/>
            <p:nvPr/>
          </p:nvSpPr>
          <p:spPr>
            <a:xfrm>
              <a:off x="577758" y="1725712"/>
              <a:ext cx="8138071" cy="126188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00" b="1" kern="600" dirty="0">
                  <a:solidFill>
                    <a:srgbClr val="A30030"/>
                  </a:solidFill>
                  <a:effectLst>
                    <a:outerShdw blurRad="101600" dist="50800" dir="5400000" algn="t" rotWithShape="0">
                      <a:prstClr val="black">
                        <a:alpha val="40000"/>
                      </a:prstClr>
                    </a:outerShdw>
                  </a:effectLst>
                  <a:latin typeface="28 Days Later" pitchFamily="34" charset="0"/>
                  <a:cs typeface="Arial" pitchFamily="34" charset="0"/>
                </a:rPr>
                <a:t>c</a:t>
              </a:r>
              <a:r>
                <a:rPr lang="en-US" sz="7600" b="1" kern="600" dirty="0" smtClean="0">
                  <a:solidFill>
                    <a:srgbClr val="A30030"/>
                  </a:solidFill>
                  <a:effectLst>
                    <a:outerShdw blurRad="101600" dist="50800" dir="5400000" algn="t" rotWithShape="0">
                      <a:prstClr val="black">
                        <a:alpha val="40000"/>
                      </a:prstClr>
                    </a:outerShdw>
                  </a:effectLst>
                  <a:latin typeface="28 Days Later" pitchFamily="34" charset="0"/>
                  <a:cs typeface="Arial" pitchFamily="34" charset="0"/>
                </a:rPr>
                <a:t>ustomers</a:t>
              </a:r>
              <a:endParaRPr lang="en-US" sz="7600" b="1" kern="600" dirty="0">
                <a:solidFill>
                  <a:srgbClr val="A30030"/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28 Days Later" pitchFamily="34" charset="0"/>
                <a:cs typeface="Arial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-1799771" y="2148114"/>
              <a:ext cx="4876800" cy="37446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TextBox 20"/>
            <p:cNvSpPr txBox="1">
              <a:spLocks noChangeArrowheads="1"/>
            </p:cNvSpPr>
            <p:nvPr/>
          </p:nvSpPr>
          <p:spPr bwMode="auto">
            <a:xfrm>
              <a:off x="2034390" y="2819400"/>
              <a:ext cx="18473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3200" b="1" dirty="0">
                <a:solidFill>
                  <a:srgbClr val="08CFEE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696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8" presetClass="emph" presetSubtype="0" decel="3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-3060000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decel="3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decel="3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347 -4.07407E-6 L -0.10312 0.3259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143000" y="685800"/>
            <a:ext cx="7620179" cy="5695348"/>
            <a:chOff x="1200452" y="1028878"/>
            <a:chExt cx="7620179" cy="5695348"/>
          </a:xfrm>
        </p:grpSpPr>
        <p:pic>
          <p:nvPicPr>
            <p:cNvPr id="24" name="Picture 4" descr="C:\Users\Dave\Desktop\Weatherford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2550" y="1886431"/>
              <a:ext cx="1828800" cy="855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7" descr="C:\Users\Dave\Desktop\Philip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819" y="3807866"/>
              <a:ext cx="1645920" cy="393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8" descr="C:\Users\Dave\Desktop\CNI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1224" y="3152506"/>
              <a:ext cx="1737360" cy="478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1" descr="C:\Users\Dave\Desktop\swatch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3076" y="3676564"/>
              <a:ext cx="1828800" cy="327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3" descr="C:\Users\Dave\Desktop\Gillett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7902" y="5025071"/>
              <a:ext cx="1645920" cy="434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4" descr="C:\Users\Dave\Desktop\SACHS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0863" y="2164081"/>
              <a:ext cx="1463040" cy="46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6" descr="C:\Users\Dave\Desktop\nasa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2001" y="5192676"/>
              <a:ext cx="982194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8" descr="C:\Users\Dave\Desktop\Siemens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476" y="3144530"/>
              <a:ext cx="1828800" cy="365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9" descr="C:\Users\Dave\Desktop\SEAT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1911" y="5441316"/>
              <a:ext cx="1188720" cy="89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0" descr="C:\Users\Dave\Desktop\WILKA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3339" y="5487707"/>
              <a:ext cx="1280160" cy="540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1" descr="C:\Users\Dave\Desktop\Snecma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9514" y="1523447"/>
              <a:ext cx="1554480" cy="594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2" descr="C:\Users\Dave\Desktop\Cartier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302" y="1175525"/>
              <a:ext cx="1645920" cy="571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185" y="5027162"/>
              <a:ext cx="1828800" cy="423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5900" y="1028878"/>
              <a:ext cx="1645920" cy="470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3351" y="3869506"/>
              <a:ext cx="914400" cy="790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4" descr="C:\Users\Dave\Desktop\GE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348" y="4102344"/>
              <a:ext cx="1005840" cy="997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5" descr="C:\Users\Dave\Desktop\General-Atomics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7438" y="6389025"/>
              <a:ext cx="1828800" cy="276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6" descr="C:\Users\Dave\Desktop\Volvo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3329" y="2762165"/>
              <a:ext cx="822960" cy="847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7" descr="C:\Users\Dave\Desktop\Eaton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188" y="6213255"/>
              <a:ext cx="1737360" cy="464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8" descr="C:\Users\Dave\Desktop\ABB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4478" y="4343706"/>
              <a:ext cx="1371600" cy="580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9" descr="C:\Users\Dave\Desktop\Cooper-Power-Tools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541" y="5604156"/>
              <a:ext cx="1828800" cy="40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10" descr="C:\Users\Dave\Desktop\Curtiss-Wright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452" y="6175586"/>
              <a:ext cx="1123099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3" name="Straight Connector 32"/>
          <p:cNvCxnSpPr/>
          <p:nvPr/>
        </p:nvCxnSpPr>
        <p:spPr bwMode="auto">
          <a:xfrm flipH="1">
            <a:off x="961608" y="1082039"/>
            <a:ext cx="3749002" cy="467916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A3003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4" name="Markets"/>
          <p:cNvGrpSpPr/>
          <p:nvPr/>
        </p:nvGrpSpPr>
        <p:grpSpPr>
          <a:xfrm>
            <a:off x="-1752600" y="1100316"/>
            <a:ext cx="10515600" cy="4167088"/>
            <a:chOff x="-1799771" y="1725712"/>
            <a:chExt cx="10515600" cy="4167088"/>
          </a:xfrm>
        </p:grpSpPr>
        <p:sp>
          <p:nvSpPr>
            <p:cNvPr id="35" name="Markets"/>
            <p:cNvSpPr txBox="1"/>
            <p:nvPr/>
          </p:nvSpPr>
          <p:spPr>
            <a:xfrm>
              <a:off x="577758" y="1725712"/>
              <a:ext cx="8138071" cy="126188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00" b="1" kern="600" dirty="0">
                  <a:solidFill>
                    <a:srgbClr val="A30030"/>
                  </a:solidFill>
                  <a:effectLst>
                    <a:outerShdw blurRad="101600" dist="50800" dir="5400000" algn="t" rotWithShape="0">
                      <a:prstClr val="black">
                        <a:alpha val="40000"/>
                      </a:prstClr>
                    </a:outerShdw>
                  </a:effectLst>
                  <a:latin typeface="28 Days Later" pitchFamily="34" charset="0"/>
                  <a:cs typeface="Arial" pitchFamily="34" charset="0"/>
                </a:rPr>
                <a:t>c</a:t>
              </a:r>
              <a:r>
                <a:rPr lang="en-US" sz="7600" b="1" kern="600" dirty="0" smtClean="0">
                  <a:solidFill>
                    <a:srgbClr val="A30030"/>
                  </a:solidFill>
                  <a:effectLst>
                    <a:outerShdw blurRad="101600" dist="50800" dir="5400000" algn="t" rotWithShape="0">
                      <a:prstClr val="black">
                        <a:alpha val="40000"/>
                      </a:prstClr>
                    </a:outerShdw>
                  </a:effectLst>
                  <a:latin typeface="28 Days Later" pitchFamily="34" charset="0"/>
                  <a:cs typeface="Arial" pitchFamily="34" charset="0"/>
                </a:rPr>
                <a:t>ustomers</a:t>
              </a:r>
              <a:endParaRPr lang="en-US" sz="7600" b="1" kern="600" dirty="0">
                <a:solidFill>
                  <a:srgbClr val="A30030"/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28 Days Later" pitchFamily="34" charset="0"/>
                <a:cs typeface="Arial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-1799771" y="2148114"/>
              <a:ext cx="4876800" cy="37446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TextBox 20"/>
            <p:cNvSpPr txBox="1">
              <a:spLocks noChangeArrowheads="1"/>
            </p:cNvSpPr>
            <p:nvPr/>
          </p:nvSpPr>
          <p:spPr bwMode="auto">
            <a:xfrm>
              <a:off x="2034390" y="2819400"/>
              <a:ext cx="18473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3200" b="1" dirty="0">
                <a:solidFill>
                  <a:srgbClr val="08CFEE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75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8" presetClass="emph" presetSubtype="0" decel="3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-3060000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decel="3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decel="3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347 -4.07407E-6 L -0.10312 0.3259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066800" y="914400"/>
            <a:ext cx="7599680" cy="5484127"/>
            <a:chOff x="1485900" y="1125231"/>
            <a:chExt cx="7599680" cy="5484127"/>
          </a:xfrm>
        </p:grpSpPr>
        <p:pic>
          <p:nvPicPr>
            <p:cNvPr id="35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4350" y="2851150"/>
              <a:ext cx="1612900" cy="44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4013" y="5480050"/>
              <a:ext cx="1562100" cy="2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2463" y="3467100"/>
              <a:ext cx="1244600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4973" y="4084200"/>
              <a:ext cx="1371600" cy="623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1100" y="1931988"/>
              <a:ext cx="1554480" cy="45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900" y="5964238"/>
              <a:ext cx="1463040" cy="645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516" y="4721552"/>
              <a:ext cx="1554480" cy="45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7" descr="logo_gildemeiste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5900" y="6112339"/>
              <a:ext cx="2103120" cy="445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0" descr="TORNOS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9414" y="4548811"/>
              <a:ext cx="1737360" cy="815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5" descr="\\BUFFALO\Marketing\Logos_others\Mori Seiki\dmg_mori_logo-rgb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3076" y="5613400"/>
              <a:ext cx="1828800" cy="243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\\orion\FrontpageWebSites\esprit\en\images\partners\EMCO_Logo_group127x141px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3491" y="3073400"/>
              <a:ext cx="823608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3" descr="C:\Users\Dave\Desktop\Mazak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4335" y="3010985"/>
              <a:ext cx="1759165" cy="56932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 descr="http://img.directindustry.com/images_di/logo-p/mikron-agie-charmilles-L14977.gif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7099" y="2279723"/>
              <a:ext cx="1188720" cy="4493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Sodick Picture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619" y="1791680"/>
              <a:ext cx="1645920" cy="2806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49" name="Picture 7" descr="http://www.crottsandsaunders.com/Images/Logos/Logo_Toyoda_Jtekt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2539" y="5746750"/>
              <a:ext cx="1255728" cy="634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6" descr="haas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5212581" y="4066211"/>
              <a:ext cx="1006475" cy="965200"/>
            </a:xfrm>
            <a:prstGeom prst="rect">
              <a:avLst/>
            </a:prstGeom>
            <a:noFill/>
          </p:spPr>
        </p:pic>
        <p:pic>
          <p:nvPicPr>
            <p:cNvPr id="51" name="Picture 2" descr="C:\Users\dave\Desktop\Citizen\CITIZEN_NewLogo.bmp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2894013" y="4101136"/>
              <a:ext cx="1371600" cy="447675"/>
            </a:xfrm>
            <a:prstGeom prst="rect">
              <a:avLst/>
            </a:prstGeom>
            <a:noFill/>
          </p:spPr>
        </p:pic>
        <p:pic>
          <p:nvPicPr>
            <p:cNvPr id="52" name="Picture 25" descr="mitsubishi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5734245" y="1125231"/>
              <a:ext cx="1554480" cy="452040"/>
            </a:xfrm>
            <a:prstGeom prst="rect">
              <a:avLst/>
            </a:prstGeom>
            <a:noFill/>
          </p:spPr>
        </p:pic>
      </p:grpSp>
      <p:cxnSp>
        <p:nvCxnSpPr>
          <p:cNvPr id="22" name="Straight Connector 21"/>
          <p:cNvCxnSpPr/>
          <p:nvPr/>
        </p:nvCxnSpPr>
        <p:spPr bwMode="auto">
          <a:xfrm flipH="1">
            <a:off x="961608" y="1082039"/>
            <a:ext cx="3749002" cy="467916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A3003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3" name="Markets" hidden="1"/>
          <p:cNvGrpSpPr/>
          <p:nvPr/>
        </p:nvGrpSpPr>
        <p:grpSpPr>
          <a:xfrm>
            <a:off x="-1752600" y="1100316"/>
            <a:ext cx="10515600" cy="4167088"/>
            <a:chOff x="-1799771" y="1725712"/>
            <a:chExt cx="10515600" cy="4167088"/>
          </a:xfrm>
        </p:grpSpPr>
        <p:sp>
          <p:nvSpPr>
            <p:cNvPr id="24" name="Markets"/>
            <p:cNvSpPr txBox="1"/>
            <p:nvPr/>
          </p:nvSpPr>
          <p:spPr>
            <a:xfrm>
              <a:off x="577758" y="1725712"/>
              <a:ext cx="8138071" cy="126188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00" b="1" kern="600" dirty="0" smtClean="0">
                  <a:solidFill>
                    <a:srgbClr val="A30030"/>
                  </a:solidFill>
                  <a:effectLst>
                    <a:outerShdw blurRad="101600" dist="50800" dir="5400000" algn="t" rotWithShape="0">
                      <a:prstClr val="black">
                        <a:alpha val="40000"/>
                      </a:prstClr>
                    </a:outerShdw>
                  </a:effectLst>
                  <a:latin typeface="28 Days Later" pitchFamily="34" charset="0"/>
                  <a:cs typeface="Arial" pitchFamily="34" charset="0"/>
                </a:rPr>
                <a:t>partners</a:t>
              </a:r>
              <a:endParaRPr lang="en-US" sz="7600" b="1" kern="600" dirty="0">
                <a:solidFill>
                  <a:srgbClr val="A30030"/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28 Days Later" pitchFamily="34" charset="0"/>
                <a:cs typeface="Arial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-1799771" y="2148114"/>
              <a:ext cx="4876800" cy="37446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TextBox 20"/>
            <p:cNvSpPr txBox="1">
              <a:spLocks noChangeArrowheads="1"/>
            </p:cNvSpPr>
            <p:nvPr/>
          </p:nvSpPr>
          <p:spPr bwMode="auto">
            <a:xfrm>
              <a:off x="2034390" y="2819400"/>
              <a:ext cx="18473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3200" b="1" dirty="0">
                <a:solidFill>
                  <a:srgbClr val="08CFEE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7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8" presetClass="emph" presetSubtype="0" decel="3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-3060000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decel="3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decel="3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347 -4.07407E-6 L -0.10312 0.3259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051560" y="801547"/>
            <a:ext cx="7787640" cy="5599253"/>
            <a:chOff x="1128395" y="1143001"/>
            <a:chExt cx="7787640" cy="5599253"/>
          </a:xfrm>
        </p:grpSpPr>
        <p:pic>
          <p:nvPicPr>
            <p:cNvPr id="23" name="Picture 35" descr="sta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132638" y="1143001"/>
              <a:ext cx="1554480" cy="499268"/>
            </a:xfrm>
            <a:prstGeom prst="rect">
              <a:avLst/>
            </a:prstGeom>
            <a:noFill/>
          </p:spPr>
        </p:pic>
        <p:pic>
          <p:nvPicPr>
            <p:cNvPr id="24" name="Picture 36" descr="system 3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35875" y="5394325"/>
              <a:ext cx="1280160" cy="586740"/>
            </a:xfrm>
            <a:prstGeom prst="rect">
              <a:avLst/>
            </a:prstGeom>
            <a:noFill/>
          </p:spPr>
        </p:pic>
        <p:grpSp>
          <p:nvGrpSpPr>
            <p:cNvPr id="25" name="Group 24"/>
            <p:cNvGrpSpPr/>
            <p:nvPr/>
          </p:nvGrpSpPr>
          <p:grpSpPr>
            <a:xfrm>
              <a:off x="1128395" y="1179654"/>
              <a:ext cx="7741603" cy="5562600"/>
              <a:chOff x="1128395" y="1179654"/>
              <a:chExt cx="7741603" cy="5562600"/>
            </a:xfrm>
          </p:grpSpPr>
          <p:pic>
            <p:nvPicPr>
              <p:cNvPr id="26" name="Picture 4" descr="wasino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069715" y="2567549"/>
                <a:ext cx="1188720" cy="473286"/>
              </a:xfrm>
              <a:prstGeom prst="rect">
                <a:avLst/>
              </a:prstGeom>
              <a:noFill/>
            </p:spPr>
          </p:pic>
          <p:pic>
            <p:nvPicPr>
              <p:cNvPr id="27" name="Picture 6" descr="brother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669915" y="2653943"/>
                <a:ext cx="1188720" cy="504930"/>
              </a:xfrm>
              <a:prstGeom prst="rect">
                <a:avLst/>
              </a:prstGeom>
              <a:noFill/>
            </p:spPr>
          </p:pic>
          <p:pic>
            <p:nvPicPr>
              <p:cNvPr id="28" name="Picture 8" descr="citizen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132638" y="4983163"/>
                <a:ext cx="1737360" cy="315198"/>
              </a:xfrm>
              <a:prstGeom prst="rect">
                <a:avLst/>
              </a:prstGeom>
              <a:noFill/>
            </p:spPr>
          </p:pic>
          <p:pic>
            <p:nvPicPr>
              <p:cNvPr id="29" name="Picture 9" descr="current edm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511937" y="3282225"/>
                <a:ext cx="1371600" cy="363537"/>
              </a:xfrm>
              <a:prstGeom prst="rect">
                <a:avLst/>
              </a:prstGeom>
              <a:noFill/>
            </p:spPr>
          </p:pic>
          <p:pic>
            <p:nvPicPr>
              <p:cNvPr id="30" name="Picture 10" descr="daewoo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536315" y="5537523"/>
                <a:ext cx="1645920" cy="350044"/>
              </a:xfrm>
              <a:prstGeom prst="rect">
                <a:avLst/>
              </a:prstGeom>
              <a:noFill/>
            </p:spPr>
          </p:pic>
          <p:pic>
            <p:nvPicPr>
              <p:cNvPr id="31" name="Picture 13" descr="fadal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195195" y="4729553"/>
                <a:ext cx="1005840" cy="536615"/>
              </a:xfrm>
              <a:prstGeom prst="rect">
                <a:avLst/>
              </a:prstGeom>
              <a:noFill/>
            </p:spPr>
          </p:pic>
          <p:pic>
            <p:nvPicPr>
              <p:cNvPr id="32" name="Picture 14" descr="fanuc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4603115" y="1874839"/>
                <a:ext cx="1188720" cy="583354"/>
              </a:xfrm>
              <a:prstGeom prst="rect">
                <a:avLst/>
              </a:prstGeom>
              <a:noFill/>
            </p:spPr>
          </p:pic>
          <p:pic>
            <p:nvPicPr>
              <p:cNvPr id="53" name="Picture 15" descr="giddings &amp; lewis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1128395" y="6180174"/>
                <a:ext cx="1463040" cy="424663"/>
              </a:xfrm>
              <a:prstGeom prst="rect">
                <a:avLst/>
              </a:prstGeom>
              <a:noFill/>
            </p:spPr>
          </p:pic>
          <p:pic>
            <p:nvPicPr>
              <p:cNvPr id="54" name="Picture 17" descr="hansvedt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121275" y="1179654"/>
                <a:ext cx="1280160" cy="440055"/>
              </a:xfrm>
              <a:prstGeom prst="rect">
                <a:avLst/>
              </a:prstGeom>
              <a:noFill/>
            </p:spPr>
          </p:pic>
          <p:pic>
            <p:nvPicPr>
              <p:cNvPr id="55" name="Picture 18" descr="hardinge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1875155" y="5409106"/>
                <a:ext cx="1097280" cy="622622"/>
              </a:xfrm>
              <a:prstGeom prst="rect">
                <a:avLst/>
              </a:prstGeom>
              <a:noFill/>
            </p:spPr>
          </p:pic>
          <p:pic>
            <p:nvPicPr>
              <p:cNvPr id="56" name="Picture 19" descr="hitachi seiki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5487035" y="5807614"/>
                <a:ext cx="1737360" cy="248840"/>
              </a:xfrm>
              <a:prstGeom prst="rect">
                <a:avLst/>
              </a:prstGeom>
              <a:noFill/>
            </p:spPr>
          </p:pic>
          <p:pic>
            <p:nvPicPr>
              <p:cNvPr id="57" name="Picture 20" descr="makino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368675" y="4834291"/>
                <a:ext cx="1280160" cy="536363"/>
              </a:xfrm>
              <a:prstGeom prst="rect">
                <a:avLst/>
              </a:prstGeom>
              <a:noFill/>
            </p:spPr>
          </p:pic>
          <p:pic>
            <p:nvPicPr>
              <p:cNvPr id="58" name="Picture 21" descr="methods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6096635" y="4400692"/>
                <a:ext cx="1828800" cy="284162"/>
              </a:xfrm>
              <a:prstGeom prst="rect">
                <a:avLst/>
              </a:prstGeom>
              <a:noFill/>
            </p:spPr>
          </p:pic>
          <p:pic>
            <p:nvPicPr>
              <p:cNvPr id="59" name="Picture 22" descr="mikron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7254875" y="3084654"/>
                <a:ext cx="1280160" cy="541882"/>
              </a:xfrm>
              <a:prstGeom prst="rect">
                <a:avLst/>
              </a:prstGeom>
              <a:noFill/>
            </p:spPr>
          </p:pic>
          <p:pic>
            <p:nvPicPr>
              <p:cNvPr id="60" name="Picture 23" descr="miltronics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3192849" y="3787521"/>
                <a:ext cx="1004888" cy="660400"/>
              </a:xfrm>
              <a:prstGeom prst="rect">
                <a:avLst/>
              </a:prstGeom>
              <a:noFill/>
            </p:spPr>
          </p:pic>
          <p:pic>
            <p:nvPicPr>
              <p:cNvPr id="61" name="Picture 26" descr="monarch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7361238" y="1768475"/>
                <a:ext cx="1188720" cy="499428"/>
              </a:xfrm>
              <a:prstGeom prst="rect">
                <a:avLst/>
              </a:prstGeom>
              <a:noFill/>
            </p:spPr>
          </p:pic>
          <p:pic>
            <p:nvPicPr>
              <p:cNvPr id="62" name="Picture 28" descr="nakamura"/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8032115" y="3799910"/>
                <a:ext cx="731520" cy="808744"/>
              </a:xfrm>
              <a:prstGeom prst="rect">
                <a:avLst/>
              </a:prstGeom>
              <a:noFill/>
            </p:spPr>
          </p:pic>
          <p:pic>
            <p:nvPicPr>
              <p:cNvPr id="63" name="Picture 29" descr="nigata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7132638" y="2422525"/>
                <a:ext cx="1463040" cy="435609"/>
              </a:xfrm>
              <a:prstGeom prst="rect">
                <a:avLst/>
              </a:prstGeom>
              <a:noFill/>
            </p:spPr>
          </p:pic>
          <p:pic>
            <p:nvPicPr>
              <p:cNvPr id="64" name="Picture 30" descr="okk"/>
              <p:cNvPicPr>
                <a:picLocks noChangeAspect="1" noChangeArrowheads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4770755" y="4485465"/>
                <a:ext cx="1097280" cy="504189"/>
              </a:xfrm>
              <a:prstGeom prst="rect">
                <a:avLst/>
              </a:prstGeom>
              <a:noFill/>
            </p:spPr>
          </p:pic>
          <p:pic>
            <p:nvPicPr>
              <p:cNvPr id="65" name="Picture 31" descr="okuma"/>
              <p:cNvPicPr>
                <a:picLocks noChangeAspect="1" noChangeArrowheads="1"/>
              </p:cNvPicPr>
              <p:nvPr/>
            </p:nvPicPr>
            <p:blipFill>
              <a:blip r:embed="rId23"/>
              <a:srcRect/>
              <a:stretch>
                <a:fillRect/>
              </a:stretch>
            </p:blipFill>
            <p:spPr bwMode="auto">
              <a:xfrm>
                <a:off x="4937125" y="3614661"/>
                <a:ext cx="822960" cy="720415"/>
              </a:xfrm>
              <a:prstGeom prst="rect">
                <a:avLst/>
              </a:prstGeom>
              <a:noFill/>
            </p:spPr>
          </p:pic>
          <p:pic>
            <p:nvPicPr>
              <p:cNvPr id="66" name="Picture 32" descr="ona"/>
              <p:cNvPicPr>
                <a:picLocks noChangeAspect="1" noChangeArrowheads="1"/>
              </p:cNvPicPr>
              <p:nvPr/>
            </p:nvPicPr>
            <p:blipFill>
              <a:blip r:embed="rId24"/>
              <a:srcRect/>
              <a:stretch>
                <a:fillRect/>
              </a:stretch>
            </p:blipFill>
            <p:spPr bwMode="auto">
              <a:xfrm>
                <a:off x="2896235" y="6136499"/>
                <a:ext cx="1371600" cy="461963"/>
              </a:xfrm>
              <a:prstGeom prst="rect">
                <a:avLst/>
              </a:prstGeom>
              <a:noFill/>
            </p:spPr>
          </p:pic>
          <p:pic>
            <p:nvPicPr>
              <p:cNvPr id="67" name="Picture 33" descr="seiki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5989638" y="1782763"/>
                <a:ext cx="822960" cy="712562"/>
              </a:xfrm>
              <a:prstGeom prst="rect">
                <a:avLst/>
              </a:prstGeom>
              <a:noFill/>
            </p:spPr>
          </p:pic>
          <p:pic>
            <p:nvPicPr>
              <p:cNvPr id="68" name="Picture 34" descr="sodick"/>
              <p:cNvPicPr>
                <a:picLocks noChangeAspect="1" noChangeArrowheads="1"/>
              </p:cNvPicPr>
              <p:nvPr/>
            </p:nvPicPr>
            <p:blipFill>
              <a:blip r:embed="rId26"/>
              <a:srcRect/>
              <a:stretch>
                <a:fillRect/>
              </a:stretch>
            </p:blipFill>
            <p:spPr bwMode="auto">
              <a:xfrm>
                <a:off x="6035675" y="3429002"/>
                <a:ext cx="822960" cy="747673"/>
              </a:xfrm>
              <a:prstGeom prst="rect">
                <a:avLst/>
              </a:prstGeom>
              <a:noFill/>
            </p:spPr>
          </p:pic>
          <p:pic>
            <p:nvPicPr>
              <p:cNvPr id="69" name="Picture 38" descr="tsugami"/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>
                <a:off x="5563235" y="5165725"/>
                <a:ext cx="1417637" cy="500063"/>
              </a:xfrm>
              <a:prstGeom prst="rect">
                <a:avLst/>
              </a:prstGeom>
              <a:noFill/>
            </p:spPr>
          </p:pic>
          <p:pic>
            <p:nvPicPr>
              <p:cNvPr id="70" name="Picture 3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6469" y="6124084"/>
                <a:ext cx="1280160" cy="6181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" name="Picture 8" descr="http://www.wildishpr.com/images/Miyano%20logo.jp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2195" y="6143572"/>
                <a:ext cx="1463040" cy="451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34" name="Straight Connector 33"/>
          <p:cNvCxnSpPr/>
          <p:nvPr/>
        </p:nvCxnSpPr>
        <p:spPr bwMode="auto">
          <a:xfrm flipH="1">
            <a:off x="961608" y="1082039"/>
            <a:ext cx="3749002" cy="467916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A3003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5" name="Markets"/>
          <p:cNvGrpSpPr/>
          <p:nvPr/>
        </p:nvGrpSpPr>
        <p:grpSpPr>
          <a:xfrm>
            <a:off x="-1752600" y="1100316"/>
            <a:ext cx="10515600" cy="4167088"/>
            <a:chOff x="-1799771" y="1725712"/>
            <a:chExt cx="10515600" cy="4167088"/>
          </a:xfrm>
        </p:grpSpPr>
        <p:sp>
          <p:nvSpPr>
            <p:cNvPr id="36" name="Markets"/>
            <p:cNvSpPr txBox="1"/>
            <p:nvPr/>
          </p:nvSpPr>
          <p:spPr>
            <a:xfrm>
              <a:off x="577758" y="1725712"/>
              <a:ext cx="8138071" cy="126188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00" b="1" kern="600" dirty="0" smtClean="0">
                  <a:solidFill>
                    <a:srgbClr val="A30030"/>
                  </a:solidFill>
                  <a:effectLst>
                    <a:outerShdw blurRad="101600" dist="50800" dir="5400000" algn="t" rotWithShape="0">
                      <a:prstClr val="black">
                        <a:alpha val="40000"/>
                      </a:prstClr>
                    </a:outerShdw>
                  </a:effectLst>
                  <a:latin typeface="28 Days Later" pitchFamily="34" charset="0"/>
                  <a:cs typeface="Arial" pitchFamily="34" charset="0"/>
                </a:rPr>
                <a:t>partners</a:t>
              </a:r>
              <a:endParaRPr lang="en-US" sz="7600" b="1" kern="600" dirty="0">
                <a:solidFill>
                  <a:srgbClr val="A30030"/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28 Days Later" pitchFamily="34" charset="0"/>
                <a:cs typeface="Arial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-1799771" y="2148114"/>
              <a:ext cx="4876800" cy="37446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TextBox 20"/>
            <p:cNvSpPr txBox="1">
              <a:spLocks noChangeArrowheads="1"/>
            </p:cNvSpPr>
            <p:nvPr/>
          </p:nvSpPr>
          <p:spPr bwMode="auto">
            <a:xfrm>
              <a:off x="2034390" y="2819400"/>
              <a:ext cx="18473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3200" b="1" dirty="0">
                <a:solidFill>
                  <a:srgbClr val="08CFEE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558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decel="3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60000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4.07407E-6 L -0.10312 0.3259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98"/>
          <p:cNvGrpSpPr/>
          <p:nvPr/>
        </p:nvGrpSpPr>
        <p:grpSpPr>
          <a:xfrm>
            <a:off x="1371600" y="838200"/>
            <a:ext cx="7283671" cy="5713625"/>
            <a:chOff x="1494523" y="1072805"/>
            <a:chExt cx="7283671" cy="5713625"/>
          </a:xfrm>
        </p:grpSpPr>
        <p:pic>
          <p:nvPicPr>
            <p:cNvPr id="100" name="Picture 2" descr="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589" y="1966913"/>
              <a:ext cx="914400" cy="495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3" descr="Airbus%2520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4376" y="3541248"/>
              <a:ext cx="914400" cy="717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5" descr="enise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2670" y="2618746"/>
              <a:ext cx="914400" cy="690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6" descr="cnrs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3789" y="5409793"/>
              <a:ext cx="914400" cy="934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8" descr="logo_bil_tra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039" y="4692754"/>
              <a:ext cx="1371600" cy="875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9" descr="p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4523" y="5732148"/>
              <a:ext cx="914400" cy="828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10" descr="TUD-groo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6815" y="4697415"/>
              <a:ext cx="1005840" cy="57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11" descr="forum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3870" y="1072805"/>
              <a:ext cx="822960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12" descr="Wifi_weiss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634" y="4160512"/>
              <a:ext cx="914400" cy="351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14" descr="tasmania_logo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3123" y="2977805"/>
              <a:ext cx="914400" cy="816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15" descr="logo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9123" y="5644805"/>
              <a:ext cx="1371600" cy="307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16" descr="Tokyo Institute of Technology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362" y="3717991"/>
              <a:ext cx="914400" cy="384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" name="Picture 17" descr="KobeUniv_logo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6523" y="5569020"/>
              <a:ext cx="914400" cy="686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18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9408" y="4529866"/>
              <a:ext cx="914400" cy="845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4" name="Picture 19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6473" y="6469111"/>
              <a:ext cx="1571776" cy="182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5" name="Picture 20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3502" y="1290519"/>
              <a:ext cx="914400" cy="239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6" name="Picture 21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9102" y="3443876"/>
              <a:ext cx="914400" cy="265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7" name="Picture 22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3013" y="3143251"/>
              <a:ext cx="1371600" cy="300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8" name="Picture 4" descr="C:\Users\Dave\Desktop\University-of-Cal-Berkele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9474" y="3785480"/>
              <a:ext cx="1188720" cy="1216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11" descr="C:\Users\Dave\Desktop\WPI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3575" y="6146350"/>
              <a:ext cx="154894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9" descr="C:\Users\Dave\Desktop\University-of-Tulsa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163" y="4425605"/>
              <a:ext cx="1280160" cy="934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7" descr="C:\Users\Dave\Desktop\University-of-Pacific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122" y="2124685"/>
              <a:ext cx="1371600" cy="910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6" name="Straight Connector 25"/>
          <p:cNvCxnSpPr/>
          <p:nvPr/>
        </p:nvCxnSpPr>
        <p:spPr bwMode="auto">
          <a:xfrm flipH="1">
            <a:off x="961608" y="1082039"/>
            <a:ext cx="3749002" cy="467916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A3003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7" name="Markets"/>
          <p:cNvGrpSpPr/>
          <p:nvPr/>
        </p:nvGrpSpPr>
        <p:grpSpPr>
          <a:xfrm>
            <a:off x="-1752600" y="1100316"/>
            <a:ext cx="10515600" cy="4167088"/>
            <a:chOff x="-1799771" y="1725712"/>
            <a:chExt cx="10515600" cy="4167088"/>
          </a:xfrm>
        </p:grpSpPr>
        <p:sp>
          <p:nvSpPr>
            <p:cNvPr id="28" name="Markets"/>
            <p:cNvSpPr txBox="1"/>
            <p:nvPr/>
          </p:nvSpPr>
          <p:spPr>
            <a:xfrm>
              <a:off x="577758" y="1725712"/>
              <a:ext cx="8138071" cy="126188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00" b="1" kern="600" dirty="0" smtClean="0">
                  <a:solidFill>
                    <a:srgbClr val="A30030"/>
                  </a:solidFill>
                  <a:effectLst>
                    <a:outerShdw blurRad="101600" dist="50800" dir="5400000" algn="t" rotWithShape="0">
                      <a:prstClr val="black">
                        <a:alpha val="40000"/>
                      </a:prstClr>
                    </a:outerShdw>
                  </a:effectLst>
                  <a:latin typeface="28 Days Later" pitchFamily="34" charset="0"/>
                  <a:cs typeface="Arial" pitchFamily="34" charset="0"/>
                </a:rPr>
                <a:t>research</a:t>
              </a:r>
              <a:endParaRPr lang="en-US" sz="7600" b="1" kern="600" dirty="0">
                <a:solidFill>
                  <a:srgbClr val="A30030"/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28 Days Later" pitchFamily="34" charset="0"/>
                <a:cs typeface="Arial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-1799771" y="2148114"/>
              <a:ext cx="4876800" cy="37446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TextBox 20"/>
            <p:cNvSpPr txBox="1">
              <a:spLocks noChangeArrowheads="1"/>
            </p:cNvSpPr>
            <p:nvPr/>
          </p:nvSpPr>
          <p:spPr bwMode="auto">
            <a:xfrm>
              <a:off x="2034390" y="2819400"/>
              <a:ext cx="18473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3200" b="1" dirty="0">
                <a:solidFill>
                  <a:srgbClr val="08CFEE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00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decel="3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60000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4.07407E-6 L -0.10312 0.3259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19200" y="914400"/>
            <a:ext cx="7509039" cy="5504556"/>
            <a:chOff x="1219200" y="914400"/>
            <a:chExt cx="7509039" cy="5504556"/>
          </a:xfrm>
        </p:grpSpPr>
        <p:pic>
          <p:nvPicPr>
            <p:cNvPr id="26" name="Picture 2" descr="C:\Users\Dave\Desktop\Budapest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202" y="3858888"/>
              <a:ext cx="1005840" cy="998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C:\Users\Dave\Desktop\INS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528" y="1575788"/>
              <a:ext cx="1097280" cy="62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5" descr="C:\Users\Dave\Desktop\HeneryFordCommunityColleg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849" y="3406024"/>
              <a:ext cx="1097280" cy="1100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C:\Users\Dave\Desktop\Kent-State-University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3311" y="914400"/>
              <a:ext cx="1554480" cy="455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C:\Users\Dave\Desktop\Kob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772" y="3479055"/>
              <a:ext cx="1188720" cy="89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C:\Users\Dave\Desktop\MIT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3534" y="1652545"/>
              <a:ext cx="1737360" cy="508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1" descr="C:\Users\Dave\Desktop\Oklahoma-State-University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591" y="2512473"/>
              <a:ext cx="1097280" cy="731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2" descr="C:\Users\Dave\Desktop\Kyoto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3582" y="5284005"/>
              <a:ext cx="1105062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3" descr="C:\Users\Dave\Desktop\Pittsburg-State-University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744" y="3372959"/>
              <a:ext cx="1737360" cy="198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5" descr="C:\Users\Dave\Desktop\Politechnika-Warszawska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517" y="2824319"/>
              <a:ext cx="1097280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6" descr="C:\Users\Dave\Desktop\Politehnica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5413117"/>
              <a:ext cx="1005840" cy="1005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7" descr="C:\Users\Dave\Desktop\University-British-Columbia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7244" y="4369605"/>
              <a:ext cx="661555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8" descr="C:\Users\Dave\Desktop\TOKYO-INSTITUTE-OF-TECHNOLOGY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040" y="4931890"/>
              <a:ext cx="822960" cy="814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9" descr="C:\Users\Dave\Desktop\Tokyo-Metropolitan-University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5199" y="4335795"/>
              <a:ext cx="1005840" cy="751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0" descr="C:\Users\Dave\Desktop\USNA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322" y="3886066"/>
              <a:ext cx="1097280" cy="927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1" descr="C:\Users\Dave\Desktop\University-Du-Quebec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6639" y="5310909"/>
              <a:ext cx="1371600" cy="310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2" descr="C:\Users\Dave\Desktop\University-of-Wisconsin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9083" y="4734807"/>
              <a:ext cx="1371600" cy="571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3" descr="C:\Users\Dave\Desktop\The-University-of-Arizona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0264" y="2367969"/>
              <a:ext cx="1016320" cy="696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C:\Users\Dave\Desktop\University-of-Waterloo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2334" y="1590762"/>
              <a:ext cx="1097280" cy="1101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3" descr="C:\Users\Dave\Desktop\UC-Davis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9381" y="2377056"/>
              <a:ext cx="1097280" cy="1121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 descr="C:\Users\Dave\Desktop\University-of-Pittsburgh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4672" y="5348561"/>
              <a:ext cx="1014328" cy="1005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5" descr="C:\Users\Dave\Desktop\UNIVERSITY-OF-SAO-PAULO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147" y="5234681"/>
              <a:ext cx="1082518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Straight Connector 24" hidden="1"/>
          <p:cNvCxnSpPr/>
          <p:nvPr/>
        </p:nvCxnSpPr>
        <p:spPr bwMode="auto">
          <a:xfrm flipH="1">
            <a:off x="961608" y="1082039"/>
            <a:ext cx="3749002" cy="467916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A3003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H="1">
            <a:off x="961608" y="1082039"/>
            <a:ext cx="3749002" cy="467916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A3003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4" name="Markets"/>
          <p:cNvGrpSpPr/>
          <p:nvPr/>
        </p:nvGrpSpPr>
        <p:grpSpPr>
          <a:xfrm>
            <a:off x="-1752600" y="1100316"/>
            <a:ext cx="10515600" cy="4167088"/>
            <a:chOff x="-1799771" y="1725712"/>
            <a:chExt cx="10515600" cy="4167088"/>
          </a:xfrm>
        </p:grpSpPr>
        <p:sp>
          <p:nvSpPr>
            <p:cNvPr id="55" name="Markets"/>
            <p:cNvSpPr txBox="1"/>
            <p:nvPr/>
          </p:nvSpPr>
          <p:spPr>
            <a:xfrm>
              <a:off x="577758" y="1725712"/>
              <a:ext cx="8138071" cy="126188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00" b="1" kern="600" dirty="0" smtClean="0">
                  <a:solidFill>
                    <a:srgbClr val="A30030"/>
                  </a:solidFill>
                  <a:effectLst>
                    <a:outerShdw blurRad="101600" dist="50800" dir="5400000" algn="t" rotWithShape="0">
                      <a:prstClr val="black">
                        <a:alpha val="40000"/>
                      </a:prstClr>
                    </a:outerShdw>
                  </a:effectLst>
                  <a:latin typeface="28 Days Later" pitchFamily="34" charset="0"/>
                  <a:cs typeface="Arial" pitchFamily="34" charset="0"/>
                </a:rPr>
                <a:t>research</a:t>
              </a:r>
              <a:endParaRPr lang="en-US" sz="7600" b="1" kern="600" dirty="0">
                <a:solidFill>
                  <a:srgbClr val="A30030"/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28 Days Later" pitchFamily="34" charset="0"/>
                <a:cs typeface="Arial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-1799771" y="2148114"/>
              <a:ext cx="4876800" cy="37446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TextBox 20"/>
            <p:cNvSpPr txBox="1">
              <a:spLocks noChangeArrowheads="1"/>
            </p:cNvSpPr>
            <p:nvPr/>
          </p:nvSpPr>
          <p:spPr bwMode="auto">
            <a:xfrm>
              <a:off x="2034390" y="2819400"/>
              <a:ext cx="18473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3200" b="1" dirty="0">
                <a:solidFill>
                  <a:srgbClr val="08CFEE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21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mph" presetSubtype="0" decel="3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60000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4.07407E-6 L -0.10312 0.32593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228600" y="5257800"/>
            <a:ext cx="8695944" cy="1371600"/>
          </a:xfrm>
          <a:prstGeom prst="rect">
            <a:avLst/>
          </a:prstGeom>
          <a:gradFill flip="none" rotWithShape="1">
            <a:gsLst>
              <a:gs pos="44000">
                <a:schemeClr val="tx1"/>
              </a:gs>
              <a:gs pos="78000">
                <a:schemeClr val="tx1">
                  <a:lumMod val="65000"/>
                  <a:lumOff val="35000"/>
                </a:schemeClr>
              </a:gs>
              <a:gs pos="100000">
                <a:srgbClr val="FFFFFF">
                  <a:alpha val="0"/>
                </a:srgbClr>
              </a:gs>
            </a:gsLst>
            <a:lin ang="2700000" scaled="1"/>
            <a:tileRect/>
          </a:gradFill>
          <a:ln w="12700">
            <a:noFill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050" name="Grunge BG" descr="F:\Documents\Powerpoint Presentations\Corporate_Presentation_2010\images\BG-opening1365x10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5"/>
            <a:ext cx="9144000" cy="68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WeAreESPRIT-ppt1440x108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" y="365760"/>
            <a:ext cx="8732520" cy="4912043"/>
          </a:xfrm>
          <a:prstGeom prst="rect">
            <a:avLst/>
          </a:prstGeom>
          <a:ln w="63500" cap="sq">
            <a:noFill/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Top frame transparen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2011 DP Technology"/>
          <p:cNvSpPr txBox="1">
            <a:spLocks/>
          </p:cNvSpPr>
          <p:nvPr/>
        </p:nvSpPr>
        <p:spPr>
          <a:xfrm>
            <a:off x="3882683" y="6464808"/>
            <a:ext cx="1378634" cy="1934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Calibri" pitchFamily="34" charset="0"/>
              </a:rPr>
              <a:t> © 2011 DP Technology</a:t>
            </a:r>
          </a:p>
        </p:txBody>
      </p:sp>
      <p:pic>
        <p:nvPicPr>
          <p:cNvPr id="6" name="Logo Revers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859" y="137196"/>
            <a:ext cx="1365099" cy="480059"/>
          </a:xfrm>
          <a:prstGeom prst="rect">
            <a:avLst/>
          </a:prstGeom>
          <a:noFill/>
          <a:effectLst>
            <a:outerShdw blurRad="76200" dir="13500000" sx="5000" sy="5000" kx="1200000" algn="br" rotWithShape="0">
              <a:prstClr val="black">
                <a:alpha val="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ogan"/>
          <p:cNvSpPr txBox="1"/>
          <p:nvPr/>
        </p:nvSpPr>
        <p:spPr>
          <a:xfrm>
            <a:off x="731562" y="45757"/>
            <a:ext cx="3611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7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55 Roman" pitchFamily="34" charset="0"/>
              </a:rPr>
              <a:t>The most powerful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55 Roman" pitchFamily="34" charset="0"/>
              </a:rPr>
              <a:t> </a:t>
            </a:r>
            <a:r>
              <a:rPr lang="en-US" sz="1200" b="1" i="1" spc="70" dirty="0" smtClean="0">
                <a:solidFill>
                  <a:srgbClr val="BF12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55 Roman" pitchFamily="34" charset="0"/>
              </a:rPr>
              <a:t>CAM software </a:t>
            </a:r>
            <a:r>
              <a:rPr lang="en-US" sz="1200" spc="7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55 Roman" pitchFamily="34" charset="0"/>
              </a:rPr>
              <a:t>ever.</a:t>
            </a:r>
            <a:endParaRPr lang="en-US" sz="1200" spc="7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55 Roman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883981" y="5346065"/>
            <a:ext cx="5516819" cy="74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3003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3003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3003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3003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3003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3003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3003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3003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30030"/>
                </a:solidFill>
                <a:latin typeface="Arial" pitchFamily="34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  <a:t>w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  <a:t>e</a:t>
            </a:r>
            <a:r>
              <a:rPr lang="en-US" sz="3600" dirty="0" smtClean="0">
                <a:solidFill>
                  <a:srgbClr val="80808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  <a:t> </a:t>
            </a:r>
            <a:r>
              <a:rPr lang="en-US" sz="3600" dirty="0" smtClean="0">
                <a:solidFill>
                  <a:srgbClr val="BF12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  <a:t>love</a:t>
            </a:r>
            <a:r>
              <a:rPr lang="en-US" sz="3600" dirty="0" smtClean="0">
                <a:solidFill>
                  <a:srgbClr val="80808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  <a:t>what we do …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haroni" pitchFamily="2" charset="-79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33400" y="5803260"/>
            <a:ext cx="7970477" cy="74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3003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3003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3003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3003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3003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3003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3003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3003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30030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3600" dirty="0" smtClean="0">
                <a:solidFill>
                  <a:srgbClr val="80808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  <a:t>and our </a:t>
            </a:r>
            <a:r>
              <a:rPr lang="en-US" sz="3600" dirty="0">
                <a:solidFill>
                  <a:srgbClr val="BF12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  <a:t>success</a:t>
            </a:r>
            <a:r>
              <a:rPr lang="en-US" sz="3600" dirty="0" smtClean="0">
                <a:solidFill>
                  <a:srgbClr val="80808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  <a:t>shows in you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haroni" pitchFamily="2" charset="-79"/>
            </a:endParaRPr>
          </a:p>
        </p:txBody>
      </p:sp>
      <p:sp>
        <p:nvSpPr>
          <p:cNvPr id="14" name="Title We are ESPRIT"/>
          <p:cNvSpPr>
            <a:spLocks noGrp="1"/>
          </p:cNvSpPr>
          <p:nvPr>
            <p:ph type="title"/>
          </p:nvPr>
        </p:nvSpPr>
        <p:spPr>
          <a:xfrm>
            <a:off x="457200" y="5547360"/>
            <a:ext cx="8229600" cy="77724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28 Days Later" pitchFamily="34" charset="0"/>
              </a:rPr>
              <a:t>W</a:t>
            </a:r>
            <a:r>
              <a:rPr lang="en-US" sz="4000" dirty="0" smtClean="0">
                <a:solidFill>
                  <a:schemeClr val="bg1"/>
                </a:solidFill>
                <a:latin typeface="28 Days Later" pitchFamily="34" charset="0"/>
              </a:rPr>
              <a:t>e Are </a:t>
            </a:r>
            <a:r>
              <a:rPr lang="en-US" sz="4000" dirty="0" smtClean="0">
                <a:latin typeface="28 Days Later" pitchFamily="34" charset="0"/>
              </a:rPr>
              <a:t>ESPRIT </a:t>
            </a:r>
            <a:endParaRPr lang="en-US" sz="4000" dirty="0">
              <a:solidFill>
                <a:srgbClr val="BF1238"/>
              </a:solidFill>
              <a:latin typeface="28 Days Late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53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475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60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2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2" grpId="0"/>
      <p:bldP spid="13" grpId="0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228600" y="4983449"/>
            <a:ext cx="8695944" cy="1463040"/>
          </a:xfrm>
          <a:prstGeom prst="rect">
            <a:avLst/>
          </a:prstGeom>
          <a:gradFill flip="none" rotWithShape="1">
            <a:gsLst>
              <a:gs pos="20000">
                <a:srgbClr val="001C54"/>
              </a:gs>
              <a:gs pos="50000">
                <a:srgbClr val="345BB2"/>
              </a:gs>
              <a:gs pos="100000">
                <a:srgbClr val="FFFFFF">
                  <a:alpha val="0"/>
                </a:srgbClr>
              </a:gs>
            </a:gsLst>
            <a:lin ang="2700000" scaled="1"/>
            <a:tileRect/>
          </a:gradFill>
          <a:ln w="12700">
            <a:noFill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2" name="Picture Dan" descr="\\ORION\Marketing\Digital Pictures\Head shots\dp2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60000">
            <a:off x="548684" y="2057400"/>
            <a:ext cx="2280855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524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Paul" descr="\\ORION\Marketing\Digital Pictures\Head shots\dp1.TIF"/>
          <p:cNvPicPr>
            <a:picLocks noChangeAspect="1" noChangeArrowheads="1"/>
          </p:cNvPicPr>
          <p:nvPr/>
        </p:nvPicPr>
        <p:blipFill rotWithShape="1">
          <a:blip r:embed="rId3"/>
          <a:srcRect l="1083"/>
          <a:stretch/>
        </p:blipFill>
        <p:spPr bwMode="auto">
          <a:xfrm rot="360000">
            <a:off x="3484161" y="2057425"/>
            <a:ext cx="2276546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524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Magazine 1" descr="F:\Documents\Powerpoint Presentations\ESPRIT2010-new-PowerpointPresentation\images\magazine-fortu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0">
            <a:off x="6553454" y="1036382"/>
            <a:ext cx="1371600" cy="1878197"/>
          </a:xfrm>
          <a:prstGeom prst="rect">
            <a:avLst/>
          </a:prstGeom>
          <a:noFill/>
          <a:effectLst>
            <a:outerShdw blurRad="76200" dist="50800" dir="8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agazin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600000">
            <a:off x="6604220" y="1681809"/>
            <a:ext cx="1371600" cy="1870473"/>
          </a:xfrm>
          <a:prstGeom prst="rect">
            <a:avLst/>
          </a:prstGeom>
          <a:noFill/>
          <a:effectLst>
            <a:outerShdw blurRad="76200" dist="50800" dir="8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Magazine 3" descr="F:\Documents\Powerpoint Presentations\ESPRIT2010-new-PowerpointPresentation\images\magazine-indust-manu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0">
            <a:off x="6694501" y="2504662"/>
            <a:ext cx="1371600" cy="1883800"/>
          </a:xfrm>
          <a:prstGeom prst="rect">
            <a:avLst/>
          </a:prstGeom>
          <a:noFill/>
          <a:effectLst>
            <a:outerShdw blurRad="76200" dist="50800" dir="8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Magazine 4" descr="F:\Documents\Powerpoint Presentations\ESPRIT2010-new-PowerpointPresentation\images\magazine-modern-app-new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0">
            <a:off x="6787216" y="3207602"/>
            <a:ext cx="1371600" cy="1869108"/>
          </a:xfrm>
          <a:prstGeom prst="rect">
            <a:avLst/>
          </a:prstGeom>
          <a:noFill/>
          <a:effectLst>
            <a:outerShdw blurRad="76200" dist="50800" dir="8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er 50 Years"/>
          <p:cNvSpPr txBox="1">
            <a:spLocks/>
          </p:cNvSpPr>
          <p:nvPr/>
        </p:nvSpPr>
        <p:spPr bwMode="auto">
          <a:xfrm>
            <a:off x="6050272" y="5287028"/>
            <a:ext cx="2834659" cy="88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Wingdings 2" pitchFamily="18" charset="2"/>
              <a:buChar char="ö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365099"/>
              </a:buClr>
              <a:buFont typeface="Wingdings 2" pitchFamily="18" charset="2"/>
              <a:buChar char="®"/>
              <a:defRPr>
                <a:solidFill>
                  <a:schemeClr val="tx1"/>
                </a:solidFill>
                <a:latin typeface="+mn-lt"/>
              </a:defRPr>
            </a:lvl2pPr>
            <a:lvl3pPr marL="13716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831975" indent="-346075" algn="l" rtl="0" fontAlgn="base">
              <a:spcBef>
                <a:spcPct val="20000"/>
              </a:spcBef>
              <a:spcAft>
                <a:spcPct val="0"/>
              </a:spcAft>
              <a:buClr>
                <a:srgbClr val="365099"/>
              </a:buClr>
              <a:buFont typeface="Wingdings 3" pitchFamily="18" charset="2"/>
              <a:buChar char="}"/>
              <a:defRPr sz="1400">
                <a:solidFill>
                  <a:schemeClr val="tx1"/>
                </a:solidFill>
                <a:latin typeface="+mn-lt"/>
              </a:defRPr>
            </a:lvl4pPr>
            <a:lvl5pPr marL="21748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6320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30892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5464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40036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sz="1700" dirty="0" smtClean="0">
                <a:solidFill>
                  <a:schemeClr val="bg1"/>
                </a:solidFill>
                <a:latin typeface="Candara" pitchFamily="34" charset="0"/>
              </a:rPr>
              <a:t>Over </a:t>
            </a:r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50 years </a:t>
            </a:r>
            <a:r>
              <a:rPr lang="en-US" sz="1700" dirty="0" smtClean="0">
                <a:solidFill>
                  <a:schemeClr val="bg1"/>
                </a:solidFill>
                <a:latin typeface="Candara" pitchFamily="34" charset="0"/>
              </a:rPr>
              <a:t>of combined manufacturing experience</a:t>
            </a:r>
            <a:endParaRPr lang="en-US" sz="17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25" name="Text Dan"/>
          <p:cNvSpPr txBox="1">
            <a:spLocks/>
          </p:cNvSpPr>
          <p:nvPr/>
        </p:nvSpPr>
        <p:spPr>
          <a:xfrm>
            <a:off x="457200" y="5378466"/>
            <a:ext cx="2235177" cy="610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Wingdings 2" pitchFamily="18" charset="2"/>
              <a:buChar char=""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"/>
              <a:defRPr sz="1800" i="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224B50"/>
              </a:buClr>
              <a:buFont typeface="Wingdings 3" pitchFamily="18" charset="2"/>
              <a:buChar char=""/>
              <a:defRPr sz="14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lnSpc>
                <a:spcPts val="1800"/>
              </a:lnSpc>
              <a:buFont typeface="Wingdings 2" pitchFamily="18" charset="2"/>
              <a:buNone/>
            </a:pPr>
            <a:r>
              <a:rPr lang="en-US" dirty="0" smtClean="0">
                <a:solidFill>
                  <a:srgbClr val="FFFFFF"/>
                </a:solidFill>
              </a:rPr>
              <a:t>Dan Frayssinet</a:t>
            </a:r>
          </a:p>
          <a:p>
            <a:pPr marL="114300" indent="0" algn="ctr">
              <a:lnSpc>
                <a:spcPts val="1800"/>
              </a:lnSpc>
              <a:buFont typeface="Wingdings 2" pitchFamily="18" charset="2"/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>CEO</a:t>
            </a:r>
          </a:p>
        </p:txBody>
      </p:sp>
      <p:sp>
        <p:nvSpPr>
          <p:cNvPr id="26" name="Text Paul"/>
          <p:cNvSpPr txBox="1">
            <a:spLocks/>
          </p:cNvSpPr>
          <p:nvPr/>
        </p:nvSpPr>
        <p:spPr bwMode="auto">
          <a:xfrm>
            <a:off x="3525403" y="5378466"/>
            <a:ext cx="1828780" cy="641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Wingdings 2" pitchFamily="18" charset="2"/>
              <a:buChar char="ö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365099"/>
              </a:buClr>
              <a:buFont typeface="Wingdings 2" pitchFamily="18" charset="2"/>
              <a:buChar char="®"/>
              <a:defRPr>
                <a:solidFill>
                  <a:schemeClr val="tx1"/>
                </a:solidFill>
                <a:latin typeface="+mn-lt"/>
              </a:defRPr>
            </a:lvl2pPr>
            <a:lvl3pPr marL="13716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831975" indent="-346075" algn="l" rtl="0" fontAlgn="base">
              <a:spcBef>
                <a:spcPct val="20000"/>
              </a:spcBef>
              <a:spcAft>
                <a:spcPct val="0"/>
              </a:spcAft>
              <a:buClr>
                <a:srgbClr val="365099"/>
              </a:buClr>
              <a:buFont typeface="Wingdings 3" pitchFamily="18" charset="2"/>
              <a:buChar char="}"/>
              <a:defRPr sz="1400">
                <a:solidFill>
                  <a:schemeClr val="tx1"/>
                </a:solidFill>
                <a:latin typeface="+mn-lt"/>
              </a:defRPr>
            </a:lvl4pPr>
            <a:lvl5pPr marL="21748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6320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30892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5464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40036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30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114300" indent="0" algn="ctr">
              <a:lnSpc>
                <a:spcPts val="1800"/>
              </a:lnSpc>
              <a:buFont typeface="Wingdings 2" pitchFamily="18" charset="2"/>
              <a:buNone/>
            </a:pPr>
            <a:r>
              <a:rPr lang="en-US" b="1" dirty="0" smtClean="0">
                <a:solidFill>
                  <a:srgbClr val="FFFFFF"/>
                </a:solidFill>
                <a:latin typeface="Candara" pitchFamily="34" charset="0"/>
              </a:rPr>
              <a:t>Paul </a:t>
            </a:r>
            <a:r>
              <a:rPr lang="en-US" b="1" dirty="0" err="1" smtClean="0">
                <a:solidFill>
                  <a:srgbClr val="FFFFFF"/>
                </a:solidFill>
                <a:latin typeface="Candara" pitchFamily="34" charset="0"/>
              </a:rPr>
              <a:t>Ricard</a:t>
            </a:r>
            <a:endParaRPr lang="en-US" b="1" dirty="0" smtClean="0">
              <a:solidFill>
                <a:srgbClr val="FFFFFF"/>
              </a:solidFill>
              <a:latin typeface="Candara" pitchFamily="34" charset="0"/>
            </a:endParaRPr>
          </a:p>
          <a:p>
            <a:pPr marL="114300" indent="0" algn="ctr">
              <a:lnSpc>
                <a:spcPts val="1800"/>
              </a:lnSpc>
              <a:buFont typeface="Wingdings 2" pitchFamily="18" charset="2"/>
              <a:buNone/>
            </a:pPr>
            <a:r>
              <a:rPr lang="en-US" sz="1600" dirty="0" smtClean="0">
                <a:solidFill>
                  <a:srgbClr val="FFFFFF"/>
                </a:solidFill>
                <a:latin typeface="Candara" pitchFamily="34" charset="0"/>
              </a:rPr>
              <a:t>President</a:t>
            </a:r>
            <a:endParaRPr lang="en-US" sz="1600" b="1" dirty="0" smtClean="0">
              <a:solidFill>
                <a:srgbClr val="FFFFFF"/>
              </a:solidFill>
              <a:latin typeface="Candara" pitchFamily="34" charset="0"/>
            </a:endParaRPr>
          </a:p>
        </p:txBody>
      </p:sp>
      <p:sp>
        <p:nvSpPr>
          <p:cNvPr id="27" name="Text +"/>
          <p:cNvSpPr txBox="1"/>
          <p:nvPr/>
        </p:nvSpPr>
        <p:spPr>
          <a:xfrm>
            <a:off x="2819400" y="5257809"/>
            <a:ext cx="548634" cy="646331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HelveticaNeueLT Std Blk Ext" pitchFamily="34" charset="0"/>
              </a:rPr>
              <a:t>+</a:t>
            </a:r>
            <a:endParaRPr lang="en-US" sz="3600" dirty="0">
              <a:solidFill>
                <a:schemeClr val="bg1"/>
              </a:solidFill>
              <a:latin typeface="HelveticaNeueLT Std Blk Ext" pitchFamily="34" charset="0"/>
            </a:endParaRPr>
          </a:p>
        </p:txBody>
      </p:sp>
      <p:sp>
        <p:nvSpPr>
          <p:cNvPr id="28" name="Text ="/>
          <p:cNvSpPr txBox="1"/>
          <p:nvPr/>
        </p:nvSpPr>
        <p:spPr>
          <a:xfrm>
            <a:off x="5410200" y="5257809"/>
            <a:ext cx="548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HelveticaNeueLT Std Blk Ext" pitchFamily="34" charset="0"/>
              </a:rPr>
              <a:t>=</a:t>
            </a:r>
            <a:endParaRPr lang="en-US" sz="3600" dirty="0">
              <a:solidFill>
                <a:schemeClr val="bg1"/>
              </a:solidFill>
              <a:latin typeface="HelveticaNeueLT Std Blk Ext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57200" y="685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8100" dir="6960000" algn="tr" rotWithShape="0">
              <a:prstClr val="black">
                <a:alpha val="4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None/>
              <a:defRPr kumimoji="0" lang="en-US" sz="3000" b="1" i="0" u="none" strike="noStrike" kern="0" cap="none" spc="0" normalizeH="0" baseline="0">
                <a:ln>
                  <a:noFill/>
                </a:ln>
                <a:solidFill>
                  <a:srgbClr val="BF1238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HelveticaNeueLT Std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DP Technology Corp. </a:t>
            </a:r>
            <a:r>
              <a:rPr lang="en-US" i="1" dirty="0">
                <a:solidFill>
                  <a:srgbClr val="002B82"/>
                </a:solidFill>
              </a:rPr>
              <a:t>Founders</a:t>
            </a:r>
          </a:p>
        </p:txBody>
      </p:sp>
    </p:spTree>
    <p:extLst>
      <p:ext uri="{BB962C8B-B14F-4D97-AF65-F5344CB8AC3E}">
        <p14:creationId xmlns:p14="http://schemas.microsoft.com/office/powerpoint/2010/main" val="44068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3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50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00"/>
                            </p:stCondLst>
                            <p:childTnLst>
                              <p:par>
                                <p:cTn id="4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00"/>
                            </p:stCondLst>
                            <p:childTnLst>
                              <p:par>
                                <p:cTn id="4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100"/>
                            </p:stCondLst>
                            <p:childTnLst>
                              <p:par>
                                <p:cTn id="5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600"/>
                            </p:stCondLst>
                            <p:childTnLst>
                              <p:par>
                                <p:cTn id="6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25" grpId="0" build="p"/>
      <p:bldP spid="26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DP Technology Corp. </a:t>
            </a:r>
            <a:r>
              <a:rPr lang="en-US" i="1" dirty="0" smtClean="0">
                <a:solidFill>
                  <a:srgbClr val="002B82"/>
                </a:solidFill>
              </a:rPr>
              <a:t>World-Wide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41655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fontAlgn="base">
              <a:lnSpc>
                <a:spcPts val="1700"/>
              </a:lnSpc>
              <a:spcAft>
                <a:spcPct val="0"/>
              </a:spcAft>
              <a:buClr>
                <a:srgbClr val="A30030"/>
              </a:buClr>
              <a:buNone/>
              <a:defRPr/>
            </a:pPr>
            <a:r>
              <a:rPr lang="fr-FR" dirty="0">
                <a:solidFill>
                  <a:srgbClr val="BF1238"/>
                </a:solidFill>
              </a:rPr>
              <a:t>USA</a:t>
            </a:r>
            <a:r>
              <a:rPr lang="fr-FR" b="0" dirty="0">
                <a:solidFill>
                  <a:srgbClr val="BF1238"/>
                </a:solidFill>
              </a:rPr>
              <a:t> </a:t>
            </a:r>
          </a:p>
          <a:p>
            <a:pPr marL="457200" lvl="1" indent="0" fontAlgn="base">
              <a:lnSpc>
                <a:spcPts val="1700"/>
              </a:lnSpc>
              <a:spcAft>
                <a:spcPct val="0"/>
              </a:spcAft>
              <a:buClr>
                <a:srgbClr val="A30030"/>
              </a:buClr>
              <a:buNone/>
              <a:defRPr/>
            </a:pPr>
            <a:r>
              <a:rPr lang="fr-FR" b="1" i="1" dirty="0">
                <a:solidFill>
                  <a:srgbClr val="BF1238"/>
                </a:solidFill>
              </a:rPr>
              <a:t>Los Angeles</a:t>
            </a:r>
          </a:p>
          <a:p>
            <a:pPr marL="457200" lvl="1" indent="0" fontAlgn="base">
              <a:lnSpc>
                <a:spcPts val="1700"/>
              </a:lnSpc>
              <a:spcAft>
                <a:spcPct val="0"/>
              </a:spcAft>
              <a:buClr>
                <a:srgbClr val="A30030"/>
              </a:buClr>
              <a:buNone/>
              <a:defRPr/>
            </a:pPr>
            <a:r>
              <a:rPr lang="fr-FR" dirty="0">
                <a:solidFill>
                  <a:srgbClr val="000000"/>
                </a:solidFill>
              </a:rPr>
              <a:t>Chicago</a:t>
            </a:r>
          </a:p>
          <a:p>
            <a:pPr marL="457200" lvl="1" indent="0" fontAlgn="base">
              <a:lnSpc>
                <a:spcPts val="1700"/>
              </a:lnSpc>
              <a:spcAft>
                <a:spcPct val="0"/>
              </a:spcAft>
              <a:buClr>
                <a:srgbClr val="A30030"/>
              </a:buClr>
              <a:buNone/>
              <a:defRPr/>
            </a:pPr>
            <a:r>
              <a:rPr lang="fr-FR" dirty="0">
                <a:solidFill>
                  <a:srgbClr val="000000"/>
                </a:solidFill>
              </a:rPr>
              <a:t>Charlotte</a:t>
            </a:r>
          </a:p>
          <a:p>
            <a:pPr marL="457200" lvl="1" indent="0" fontAlgn="base">
              <a:lnSpc>
                <a:spcPts val="600"/>
              </a:lnSpc>
              <a:spcAft>
                <a:spcPct val="0"/>
              </a:spcAft>
              <a:buClr>
                <a:srgbClr val="A30030"/>
              </a:buClr>
              <a:buNone/>
              <a:defRPr/>
            </a:pPr>
            <a:endParaRPr lang="fr-FR" dirty="0">
              <a:solidFill>
                <a:srgbClr val="262626"/>
              </a:solidFill>
            </a:endParaRPr>
          </a:p>
          <a:p>
            <a:pPr marL="0" lvl="0" indent="0" fontAlgn="base">
              <a:lnSpc>
                <a:spcPts val="1700"/>
              </a:lnSpc>
              <a:spcAft>
                <a:spcPct val="0"/>
              </a:spcAft>
              <a:buClr>
                <a:srgbClr val="A30030"/>
              </a:buClr>
              <a:buNone/>
              <a:defRPr/>
            </a:pPr>
            <a:r>
              <a:rPr lang="fr-FR" dirty="0">
                <a:solidFill>
                  <a:srgbClr val="BF1238"/>
                </a:solidFill>
              </a:rPr>
              <a:t>EUROPE</a:t>
            </a:r>
          </a:p>
          <a:p>
            <a:pPr marL="457200" lvl="1" indent="0" fontAlgn="base">
              <a:lnSpc>
                <a:spcPts val="1700"/>
              </a:lnSpc>
              <a:spcAft>
                <a:spcPct val="0"/>
              </a:spcAft>
              <a:buClr>
                <a:srgbClr val="A30030"/>
              </a:buClr>
              <a:buNone/>
              <a:defRPr/>
            </a:pPr>
            <a:r>
              <a:rPr lang="fr-FR" b="1" i="1" dirty="0">
                <a:solidFill>
                  <a:srgbClr val="BF1238"/>
                </a:solidFill>
              </a:rPr>
              <a:t>Montpellier, France</a:t>
            </a:r>
          </a:p>
          <a:p>
            <a:pPr marL="457200" lvl="1" indent="0" fontAlgn="base">
              <a:lnSpc>
                <a:spcPts val="1700"/>
              </a:lnSpc>
              <a:spcAft>
                <a:spcPct val="0"/>
              </a:spcAft>
              <a:buClr>
                <a:srgbClr val="A30030"/>
              </a:buClr>
              <a:buNone/>
              <a:defRPr/>
            </a:pPr>
            <a:r>
              <a:rPr lang="fr-FR" dirty="0">
                <a:solidFill>
                  <a:srgbClr val="000000"/>
                </a:solidFill>
              </a:rPr>
              <a:t>Nürnberg &amp; Berlin, </a:t>
            </a:r>
            <a:endParaRPr lang="fr-FR" dirty="0" smtClean="0">
              <a:solidFill>
                <a:srgbClr val="000000"/>
              </a:solidFill>
            </a:endParaRPr>
          </a:p>
          <a:p>
            <a:pPr marL="457200" lvl="1" indent="0" fontAlgn="base">
              <a:lnSpc>
                <a:spcPts val="1700"/>
              </a:lnSpc>
              <a:spcAft>
                <a:spcPct val="0"/>
              </a:spcAft>
              <a:buClr>
                <a:srgbClr val="A30030"/>
              </a:buClr>
              <a:buNone/>
              <a:defRPr/>
            </a:pPr>
            <a:r>
              <a:rPr lang="fr-FR" dirty="0" smtClean="0">
                <a:solidFill>
                  <a:srgbClr val="000000"/>
                </a:solidFill>
              </a:rPr>
              <a:t>Germany</a:t>
            </a:r>
            <a:endParaRPr lang="fr-FR" dirty="0">
              <a:solidFill>
                <a:srgbClr val="000000"/>
              </a:solidFill>
            </a:endParaRPr>
          </a:p>
          <a:p>
            <a:pPr marL="457200" lvl="1" indent="0" fontAlgn="base">
              <a:lnSpc>
                <a:spcPts val="1700"/>
              </a:lnSpc>
              <a:spcAft>
                <a:spcPct val="0"/>
              </a:spcAft>
              <a:buClr>
                <a:srgbClr val="A30030"/>
              </a:buClr>
              <a:buNone/>
              <a:defRPr/>
            </a:pPr>
            <a:r>
              <a:rPr lang="fr-FR" dirty="0">
                <a:solidFill>
                  <a:srgbClr val="000000"/>
                </a:solidFill>
              </a:rPr>
              <a:t>Florence &amp; Milan, </a:t>
            </a:r>
            <a:r>
              <a:rPr lang="fr-FR" dirty="0" err="1">
                <a:solidFill>
                  <a:srgbClr val="000000"/>
                </a:solidFill>
              </a:rPr>
              <a:t>Italy</a:t>
            </a:r>
            <a:endParaRPr lang="fr-FR" dirty="0">
              <a:solidFill>
                <a:srgbClr val="000000"/>
              </a:solidFill>
            </a:endParaRPr>
          </a:p>
          <a:p>
            <a:pPr marL="457200" lvl="1" indent="0" fontAlgn="base">
              <a:lnSpc>
                <a:spcPts val="800"/>
              </a:lnSpc>
              <a:spcAft>
                <a:spcPct val="0"/>
              </a:spcAft>
              <a:buClr>
                <a:srgbClr val="A30030"/>
              </a:buClr>
              <a:buNone/>
              <a:defRPr/>
            </a:pPr>
            <a:endParaRPr lang="fr-FR" dirty="0">
              <a:solidFill>
                <a:srgbClr val="262626"/>
              </a:solidFill>
            </a:endParaRPr>
          </a:p>
          <a:p>
            <a:pPr marL="0" lvl="0" indent="0" fontAlgn="base">
              <a:lnSpc>
                <a:spcPts val="1700"/>
              </a:lnSpc>
              <a:spcAft>
                <a:spcPct val="0"/>
              </a:spcAft>
              <a:buClr>
                <a:srgbClr val="A30030"/>
              </a:buClr>
              <a:buNone/>
              <a:defRPr/>
            </a:pPr>
            <a:r>
              <a:rPr lang="fr-FR" dirty="0">
                <a:solidFill>
                  <a:srgbClr val="BF1238"/>
                </a:solidFill>
              </a:rPr>
              <a:t>ASIA</a:t>
            </a:r>
          </a:p>
          <a:p>
            <a:pPr marL="457200" lvl="1" indent="0" fontAlgn="base">
              <a:lnSpc>
                <a:spcPts val="1700"/>
              </a:lnSpc>
              <a:spcAft>
                <a:spcPct val="0"/>
              </a:spcAft>
              <a:buClr>
                <a:srgbClr val="A30030"/>
              </a:buClr>
              <a:buNone/>
              <a:defRPr/>
            </a:pPr>
            <a:r>
              <a:rPr lang="fr-FR" b="1" i="1" dirty="0">
                <a:solidFill>
                  <a:srgbClr val="BF1238"/>
                </a:solidFill>
              </a:rPr>
              <a:t>Tokyo, </a:t>
            </a:r>
            <a:r>
              <a:rPr lang="fr-FR" b="1" i="1" dirty="0" err="1">
                <a:solidFill>
                  <a:srgbClr val="BF1238"/>
                </a:solidFill>
              </a:rPr>
              <a:t>Japan</a:t>
            </a:r>
            <a:endParaRPr lang="fr-FR" b="1" i="1" dirty="0">
              <a:solidFill>
                <a:srgbClr val="BF1238"/>
              </a:solidFill>
            </a:endParaRPr>
          </a:p>
          <a:p>
            <a:pPr marL="457200" lvl="1" indent="0" fontAlgn="base">
              <a:lnSpc>
                <a:spcPts val="1700"/>
              </a:lnSpc>
              <a:spcAft>
                <a:spcPct val="0"/>
              </a:spcAft>
              <a:buClr>
                <a:srgbClr val="A30030"/>
              </a:buClr>
              <a:buNone/>
              <a:defRPr/>
            </a:pPr>
            <a:r>
              <a:rPr lang="fr-FR" i="1" dirty="0">
                <a:solidFill>
                  <a:srgbClr val="000000"/>
                </a:solidFill>
              </a:rPr>
              <a:t>Shanghai, </a:t>
            </a:r>
            <a:r>
              <a:rPr lang="fr-FR" i="1" dirty="0" smtClean="0">
                <a:solidFill>
                  <a:srgbClr val="000000"/>
                </a:solidFill>
              </a:rPr>
              <a:t>China</a:t>
            </a:r>
          </a:p>
          <a:p>
            <a:pPr lvl="1" fontAlgn="base">
              <a:lnSpc>
                <a:spcPts val="1700"/>
              </a:lnSpc>
              <a:spcAft>
                <a:spcPct val="0"/>
              </a:spcAft>
              <a:buClr>
                <a:srgbClr val="A30030"/>
              </a:buClr>
              <a:defRPr/>
            </a:pPr>
            <a:r>
              <a:rPr lang="fr-FR" dirty="0" err="1">
                <a:solidFill>
                  <a:srgbClr val="000000"/>
                </a:solidFill>
              </a:rPr>
              <a:t>Chennai</a:t>
            </a:r>
            <a:r>
              <a:rPr lang="fr-FR" dirty="0">
                <a:solidFill>
                  <a:srgbClr val="000000"/>
                </a:solidFill>
              </a:rPr>
              <a:t>, </a:t>
            </a:r>
            <a:r>
              <a:rPr lang="fr-FR" dirty="0" err="1" smtClean="0">
                <a:solidFill>
                  <a:srgbClr val="000000"/>
                </a:solidFill>
              </a:rPr>
              <a:t>India</a:t>
            </a: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9" name="Map" descr="C:\Users\lillianf\AppData\Local\Microsoft\Windows\Temporary Internet Files\Content.IE5\4GO00325\MC910216337[1]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870" y="1524000"/>
            <a:ext cx="6426530" cy="3606985"/>
          </a:xfrm>
          <a:prstGeom prst="rect">
            <a:avLst/>
          </a:prstGeom>
          <a:ln>
            <a:noFill/>
          </a:ln>
          <a:effectLst>
            <a:outerShdw blurRad="266700" dist="88900" dir="726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Los Angeles"/>
          <p:cNvSpPr>
            <a:spLocks noChangeArrowheads="1"/>
          </p:cNvSpPr>
          <p:nvPr/>
        </p:nvSpPr>
        <p:spPr bwMode="auto">
          <a:xfrm flipH="1">
            <a:off x="3015797" y="2699499"/>
            <a:ext cx="176340" cy="179704"/>
          </a:xfrm>
          <a:prstGeom prst="ellipse">
            <a:avLst/>
          </a:prstGeom>
          <a:solidFill>
            <a:srgbClr val="BF123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FontTx/>
              <a:buChar char="•"/>
            </a:pPr>
            <a:endParaRPr lang="fr-FR" sz="2400">
              <a:solidFill>
                <a:srgbClr val="000000"/>
              </a:solidFill>
            </a:endParaRPr>
          </a:p>
        </p:txBody>
      </p:sp>
      <p:sp>
        <p:nvSpPr>
          <p:cNvPr id="11" name="Oval Chicago"/>
          <p:cNvSpPr>
            <a:spLocks noChangeArrowheads="1"/>
          </p:cNvSpPr>
          <p:nvPr/>
        </p:nvSpPr>
        <p:spPr bwMode="auto">
          <a:xfrm flipH="1">
            <a:off x="3411733" y="2617152"/>
            <a:ext cx="176340" cy="179704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Charlotte"/>
          <p:cNvSpPr>
            <a:spLocks noChangeArrowheads="1"/>
          </p:cNvSpPr>
          <p:nvPr/>
        </p:nvSpPr>
        <p:spPr bwMode="auto">
          <a:xfrm flipH="1">
            <a:off x="3583218" y="2719846"/>
            <a:ext cx="176340" cy="179704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Oval France"/>
          <p:cNvSpPr>
            <a:spLocks noChangeArrowheads="1"/>
          </p:cNvSpPr>
          <p:nvPr/>
        </p:nvSpPr>
        <p:spPr bwMode="auto">
          <a:xfrm flipH="1">
            <a:off x="5120864" y="2609647"/>
            <a:ext cx="176340" cy="179704"/>
          </a:xfrm>
          <a:prstGeom prst="ellipse">
            <a:avLst/>
          </a:prstGeom>
          <a:solidFill>
            <a:srgbClr val="BF123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FontTx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" name="Oval Italy"/>
          <p:cNvSpPr>
            <a:spLocks noChangeArrowheads="1"/>
          </p:cNvSpPr>
          <p:nvPr/>
        </p:nvSpPr>
        <p:spPr bwMode="auto">
          <a:xfrm rot="21313962" flipH="1">
            <a:off x="5292566" y="2726862"/>
            <a:ext cx="176340" cy="179704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Oval Japan"/>
          <p:cNvSpPr>
            <a:spLocks noChangeArrowheads="1"/>
          </p:cNvSpPr>
          <p:nvPr/>
        </p:nvSpPr>
        <p:spPr bwMode="auto">
          <a:xfrm flipH="1">
            <a:off x="7627132" y="3122595"/>
            <a:ext cx="176340" cy="179704"/>
          </a:xfrm>
          <a:prstGeom prst="ellipse">
            <a:avLst/>
          </a:prstGeom>
          <a:solidFill>
            <a:srgbClr val="BF123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FontTx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6" name="Oval Germany"/>
          <p:cNvSpPr>
            <a:spLocks noChangeArrowheads="1"/>
          </p:cNvSpPr>
          <p:nvPr/>
        </p:nvSpPr>
        <p:spPr bwMode="auto">
          <a:xfrm flipH="1">
            <a:off x="5292720" y="2527300"/>
            <a:ext cx="176340" cy="179704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Oval China"/>
          <p:cNvSpPr>
            <a:spLocks noChangeArrowheads="1"/>
          </p:cNvSpPr>
          <p:nvPr/>
        </p:nvSpPr>
        <p:spPr bwMode="auto">
          <a:xfrm flipH="1">
            <a:off x="7060820" y="3259754"/>
            <a:ext cx="176340" cy="179704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3337620" y="5164137"/>
            <a:ext cx="512058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defTabSz="457200">
              <a:spcBef>
                <a:spcPct val="20000"/>
              </a:spcBef>
            </a:pPr>
            <a:r>
              <a:rPr lang="en-US" sz="2000" b="1" i="1" dirty="0" smtClean="0">
                <a:solidFill>
                  <a:srgbClr val="BF1238"/>
                </a:solidFill>
                <a:latin typeface="Candara" pitchFamily="34" charset="0"/>
              </a:rPr>
              <a:t>121 </a:t>
            </a:r>
            <a:r>
              <a:rPr lang="en-US" sz="2000" b="1" i="1" dirty="0">
                <a:solidFill>
                  <a:srgbClr val="BF1238"/>
                </a:solidFill>
                <a:latin typeface="Candara" pitchFamily="34" charset="0"/>
              </a:rPr>
              <a:t>Employees</a:t>
            </a:r>
            <a:r>
              <a:rPr lang="en-US" sz="2000" dirty="0">
                <a:solidFill>
                  <a:srgbClr val="BF1238"/>
                </a:solidFill>
                <a:latin typeface="Candara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ndara" pitchFamily="34" charset="0"/>
              </a:rPr>
              <a:t>on</a:t>
            </a:r>
            <a:r>
              <a:rPr lang="en-US" sz="2000" dirty="0">
                <a:solidFill>
                  <a:srgbClr val="404040"/>
                </a:solidFill>
                <a:latin typeface="Candara" pitchFamily="34" charset="0"/>
              </a:rPr>
              <a:t> </a:t>
            </a:r>
            <a:r>
              <a:rPr lang="en-US" sz="2000" b="1" i="1" dirty="0">
                <a:solidFill>
                  <a:srgbClr val="BF1238"/>
                </a:solidFill>
                <a:latin typeface="Candara" pitchFamily="34" charset="0"/>
              </a:rPr>
              <a:t>3 Continents</a:t>
            </a:r>
          </a:p>
          <a:p>
            <a:pPr marL="342900" indent="-342900" algn="l" defTabSz="457200">
              <a:spcBef>
                <a:spcPct val="20000"/>
              </a:spcBef>
              <a:buFont typeface="Arial" charset="0"/>
              <a:buNone/>
            </a:pPr>
            <a:r>
              <a:rPr lang="en-US" sz="2000" b="1" i="1" dirty="0" smtClean="0">
                <a:solidFill>
                  <a:srgbClr val="BF1238"/>
                </a:solidFill>
                <a:latin typeface="Candara" pitchFamily="34" charset="0"/>
              </a:rPr>
              <a:t>200 resellers </a:t>
            </a:r>
            <a:r>
              <a:rPr lang="en-US" sz="2000" dirty="0" smtClean="0">
                <a:solidFill>
                  <a:srgbClr val="000000"/>
                </a:solidFill>
                <a:latin typeface="Candara" pitchFamily="34" charset="0"/>
              </a:rPr>
              <a:t>serving more </a:t>
            </a:r>
            <a:r>
              <a:rPr lang="en-US" sz="2000" dirty="0">
                <a:solidFill>
                  <a:srgbClr val="000000"/>
                </a:solidFill>
                <a:latin typeface="Candara" pitchFamily="34" charset="0"/>
              </a:rPr>
              <a:t>than </a:t>
            </a:r>
            <a:r>
              <a:rPr lang="en-US" sz="2000" b="1" i="1" dirty="0" smtClean="0">
                <a:solidFill>
                  <a:srgbClr val="BF1238"/>
                </a:solidFill>
                <a:latin typeface="Candara" pitchFamily="34" charset="0"/>
              </a:rPr>
              <a:t>80 Countries</a:t>
            </a:r>
            <a:endParaRPr lang="en-US" sz="2800" b="1" i="1" dirty="0">
              <a:solidFill>
                <a:srgbClr val="BF1238"/>
              </a:solidFill>
              <a:latin typeface="Candara" pitchFamily="34" charset="0"/>
            </a:endParaRPr>
          </a:p>
        </p:txBody>
      </p:sp>
      <p:sp>
        <p:nvSpPr>
          <p:cNvPr id="19" name="Oval China"/>
          <p:cNvSpPr>
            <a:spLocks noChangeArrowheads="1"/>
          </p:cNvSpPr>
          <p:nvPr/>
        </p:nvSpPr>
        <p:spPr bwMode="auto">
          <a:xfrm flipH="1">
            <a:off x="6629400" y="3210206"/>
            <a:ext cx="176340" cy="179704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66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20000">
            <a:off x="1508760" y="1825874"/>
            <a:ext cx="6126479" cy="3478479"/>
          </a:xfrm>
          <a:prstGeom prst="rect">
            <a:avLst/>
          </a:prstGeom>
          <a:solidFill>
            <a:srgbClr val="FFFFFF">
              <a:shade val="85000"/>
            </a:srgbClr>
          </a:solidFill>
          <a:ln w="1524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685800"/>
            <a:ext cx="7543799" cy="777875"/>
          </a:xfrm>
        </p:spPr>
        <p:txBody>
          <a:bodyPr/>
          <a:lstStyle/>
          <a:p>
            <a:pPr algn="l"/>
            <a:r>
              <a:rPr lang="en-US" dirty="0" smtClean="0"/>
              <a:t>Corporate Headquarters</a:t>
            </a:r>
            <a:br>
              <a:rPr lang="en-US" dirty="0" smtClean="0"/>
            </a:br>
            <a:r>
              <a:rPr lang="en-US" dirty="0" smtClean="0"/>
              <a:t>               </a:t>
            </a:r>
            <a:r>
              <a:rPr lang="en-US" i="1" dirty="0" smtClean="0">
                <a:solidFill>
                  <a:srgbClr val="002B82"/>
                </a:solidFill>
              </a:rPr>
              <a:t>Camarillo</a:t>
            </a:r>
            <a:r>
              <a:rPr lang="en-US" i="1" dirty="0">
                <a:solidFill>
                  <a:srgbClr val="002B82"/>
                </a:solidFill>
              </a:rPr>
              <a:t>, </a:t>
            </a:r>
            <a:r>
              <a:rPr lang="en-US" i="1" dirty="0" smtClean="0">
                <a:solidFill>
                  <a:srgbClr val="002B82"/>
                </a:solidFill>
              </a:rPr>
              <a:t>California</a:t>
            </a:r>
            <a:endParaRPr lang="en-US" dirty="0">
              <a:solidFill>
                <a:srgbClr val="002B82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28600" y="4983449"/>
            <a:ext cx="8695944" cy="1463040"/>
          </a:xfrm>
          <a:prstGeom prst="rect">
            <a:avLst/>
          </a:prstGeom>
          <a:gradFill flip="none" rotWithShape="1">
            <a:gsLst>
              <a:gs pos="20000">
                <a:srgbClr val="001C54"/>
              </a:gs>
              <a:gs pos="50000">
                <a:srgbClr val="345BB2"/>
              </a:gs>
              <a:gs pos="100000">
                <a:srgbClr val="FFFFFF">
                  <a:alpha val="0"/>
                </a:srgbClr>
              </a:gs>
            </a:gsLst>
            <a:lin ang="2700000" scaled="1"/>
            <a:tileRect/>
          </a:gradFill>
          <a:ln w="12700">
            <a:noFill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" y="5105400"/>
            <a:ext cx="4571951" cy="64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None/>
            </a:pPr>
            <a:r>
              <a:rPr lang="en-US" sz="2000" b="1" dirty="0">
                <a:solidFill>
                  <a:schemeClr val="bg1"/>
                </a:solidFill>
                <a:latin typeface="Candara" pitchFamily="34" charset="0"/>
              </a:rPr>
              <a:t>Main ESPRIT R&amp;D Center</a:t>
            </a:r>
          </a:p>
          <a:p>
            <a:pPr marL="0" indent="0" algn="l">
              <a:lnSpc>
                <a:spcPct val="90000"/>
              </a:lnSpc>
              <a:buNone/>
            </a:pPr>
            <a:r>
              <a:rPr lang="en-US" i="1" dirty="0" smtClean="0">
                <a:solidFill>
                  <a:srgbClr val="BF1238"/>
                </a:solidFill>
                <a:latin typeface="Candara" pitchFamily="34" charset="0"/>
              </a:rPr>
              <a:t>     An </a:t>
            </a:r>
            <a:r>
              <a:rPr lang="en-US" i="1" dirty="0">
                <a:solidFill>
                  <a:srgbClr val="BF1238"/>
                </a:solidFill>
                <a:latin typeface="Candara" pitchFamily="34" charset="0"/>
              </a:rPr>
              <a:t>International group of </a:t>
            </a:r>
            <a:r>
              <a:rPr lang="en-US" i="1" dirty="0" smtClean="0">
                <a:solidFill>
                  <a:srgbClr val="BF1238"/>
                </a:solidFill>
                <a:latin typeface="Candara" pitchFamily="34" charset="0"/>
              </a:rPr>
              <a:t>developers</a:t>
            </a:r>
            <a:endParaRPr lang="en-US" i="1" dirty="0">
              <a:solidFill>
                <a:srgbClr val="BF1238"/>
              </a:solidFill>
              <a:latin typeface="Candar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801" y="5741897"/>
            <a:ext cx="5273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Candara" pitchFamily="34" charset="0"/>
              </a:rPr>
              <a:t>Strength</a:t>
            </a:r>
            <a:r>
              <a:rPr lang="en-US" sz="2000" b="1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Candara" pitchFamily="34" charset="0"/>
              </a:rPr>
              <a:t>i</a:t>
            </a:r>
            <a:r>
              <a:rPr lang="en-US" sz="2000" b="1" dirty="0" smtClean="0">
                <a:solidFill>
                  <a:schemeClr val="bg1"/>
                </a:solidFill>
                <a:latin typeface="Candara" pitchFamily="34" charset="0"/>
              </a:rPr>
              <a:t>n Diversity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2170" y="6019790"/>
            <a:ext cx="4274561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lnSpc>
                <a:spcPct val="90000"/>
              </a:lnSpc>
              <a:buNone/>
            </a:pPr>
            <a:r>
              <a:rPr lang="en-US" i="1" dirty="0" smtClean="0">
                <a:solidFill>
                  <a:srgbClr val="BF1238"/>
                </a:solidFill>
                <a:latin typeface="Candara" pitchFamily="34" charset="0"/>
              </a:rPr>
              <a:t>Experience – Education - Skills </a:t>
            </a:r>
            <a:r>
              <a:rPr lang="en-US" i="1" dirty="0">
                <a:solidFill>
                  <a:srgbClr val="BF1238"/>
                </a:solidFill>
                <a:latin typeface="Candara" pitchFamily="34" charset="0"/>
              </a:rPr>
              <a:t>- Culture</a:t>
            </a:r>
          </a:p>
          <a:p>
            <a:pPr algn="l"/>
            <a:endParaRPr lang="en-US" sz="1600" dirty="0"/>
          </a:p>
        </p:txBody>
      </p:sp>
      <p:pic>
        <p:nvPicPr>
          <p:cNvPr id="21" name="Map" descr="C:\Users\lillianf\AppData\Local\Microsoft\Windows\Temporary Internet Files\Content.IE5\4GO00325\MC9102163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72000"/>
            <a:ext cx="3749040" cy="2104205"/>
          </a:xfrm>
          <a:prstGeom prst="rect">
            <a:avLst/>
          </a:prstGeom>
          <a:ln>
            <a:noFill/>
          </a:ln>
          <a:effectLst>
            <a:outerShdw blurRad="266700" dist="88900" dir="726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Los Angeles"/>
          <p:cNvSpPr>
            <a:spLocks noChangeArrowheads="1"/>
          </p:cNvSpPr>
          <p:nvPr/>
        </p:nvSpPr>
        <p:spPr bwMode="auto">
          <a:xfrm flipH="1">
            <a:off x="5257800" y="5196840"/>
            <a:ext cx="137160" cy="137160"/>
          </a:xfrm>
          <a:prstGeom prst="ellipse">
            <a:avLst/>
          </a:prstGeom>
          <a:solidFill>
            <a:srgbClr val="BF123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FontTx/>
              <a:buChar char="•"/>
            </a:pPr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254352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  <p:bldP spid="23" grpId="0"/>
      <p:bldP spid="24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87726" y="1755649"/>
            <a:ext cx="5760674" cy="29687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R&amp;D Center for </a:t>
            </a:r>
            <a:r>
              <a:rPr lang="en-US" dirty="0" err="1"/>
              <a:t>FreeForm</a:t>
            </a:r>
            <a:r>
              <a:rPr lang="en-US" dirty="0"/>
              <a:t> Machining</a:t>
            </a:r>
          </a:p>
          <a:p>
            <a:pPr marL="457200" lvl="1" indent="0">
              <a:buNone/>
            </a:pPr>
            <a:r>
              <a:rPr lang="en-US" dirty="0"/>
              <a:t>3-axis Machining </a:t>
            </a:r>
          </a:p>
          <a:p>
            <a:pPr marL="457200" lvl="1" indent="0">
              <a:buNone/>
            </a:pPr>
            <a:r>
              <a:rPr lang="en-US" dirty="0"/>
              <a:t>5-axis Machining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A division of DP Technology Corp.</a:t>
            </a:r>
          </a:p>
          <a:p>
            <a:pPr marL="457200" lvl="1" indent="0">
              <a:buNone/>
            </a:pPr>
            <a:r>
              <a:rPr lang="en-US" dirty="0" err="1"/>
              <a:t>Auton</a:t>
            </a:r>
            <a:r>
              <a:rPr lang="en-US" dirty="0"/>
              <a:t> </a:t>
            </a:r>
            <a:r>
              <a:rPr lang="en-US" dirty="0" err="1"/>
              <a:t>srl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25+ Years of Experience</a:t>
            </a:r>
          </a:p>
          <a:p>
            <a:pPr marL="457200" lvl="1" indent="0">
              <a:buNone/>
            </a:pPr>
            <a:r>
              <a:rPr lang="en-US" dirty="0"/>
              <a:t>Extensive world-wide customer </a:t>
            </a:r>
            <a:r>
              <a:rPr lang="en-US" dirty="0" smtClean="0"/>
              <a:t>base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0"/>
          </p:nvPr>
        </p:nvSpPr>
        <p:spPr>
          <a:xfrm>
            <a:off x="457200" y="685800"/>
            <a:ext cx="8229600" cy="853440"/>
          </a:xfrm>
        </p:spPr>
        <p:txBody>
          <a:bodyPr/>
          <a:lstStyle/>
          <a:p>
            <a:r>
              <a:rPr lang="en-US" dirty="0" err="1" smtClean="0"/>
              <a:t>Florance</a:t>
            </a:r>
            <a:r>
              <a:rPr lang="en-US" dirty="0" smtClean="0"/>
              <a:t>, Italy </a:t>
            </a:r>
            <a:r>
              <a:rPr lang="en-US" i="1" dirty="0" err="1" smtClean="0">
                <a:solidFill>
                  <a:srgbClr val="002B82"/>
                </a:solidFill>
              </a:rPr>
              <a:t>Auton</a:t>
            </a:r>
            <a:endParaRPr lang="en-US" i="1" dirty="0">
              <a:solidFill>
                <a:srgbClr val="002B82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28600" y="4983449"/>
            <a:ext cx="8695944" cy="1463040"/>
          </a:xfrm>
          <a:prstGeom prst="rect">
            <a:avLst/>
          </a:prstGeom>
          <a:gradFill flip="none" rotWithShape="1">
            <a:gsLst>
              <a:gs pos="20000">
                <a:srgbClr val="001C54"/>
              </a:gs>
              <a:gs pos="50000">
                <a:srgbClr val="345BB2"/>
              </a:gs>
              <a:gs pos="100000">
                <a:srgbClr val="FFFFFF">
                  <a:alpha val="0"/>
                </a:srgbClr>
              </a:gs>
            </a:gsLst>
            <a:lin ang="2700000" scaled="1"/>
            <a:tileRect/>
          </a:gradFill>
          <a:ln w="12700">
            <a:noFill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7" name="Picture 4" descr="F:\Documents\Powerpoint Presentations\Corporate_Presentation_2010\images\yac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107749"/>
            <a:ext cx="2286000" cy="1214438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F:\Documents\Powerpoint Presentations\Corporate_Presentation_2010\images\MV-August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98" y="5107749"/>
            <a:ext cx="2286000" cy="1214438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1137" y="5106482"/>
            <a:ext cx="2286000" cy="1216972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uton-esprit-merg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5516" y="2027266"/>
            <a:ext cx="3136184" cy="109728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2292" y="3246120"/>
            <a:ext cx="1551937" cy="109728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16" y="3246120"/>
            <a:ext cx="2071115" cy="1097280"/>
          </a:xfrm>
          <a:prstGeom prst="rect">
            <a:avLst/>
          </a:prstGeom>
          <a:ln w="12700">
            <a:noFill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614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3400" y="1755649"/>
            <a:ext cx="5257800" cy="29687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dirty="0"/>
              <a:t>R&amp;D Center for Virtual Machining Technology</a:t>
            </a:r>
          </a:p>
          <a:p>
            <a:pPr marL="457200" lvl="1" indent="0">
              <a:buNone/>
            </a:pPr>
            <a:r>
              <a:rPr lang="en-US" sz="1900" dirty="0"/>
              <a:t>Machine Simulation</a:t>
            </a:r>
          </a:p>
          <a:p>
            <a:pPr marL="457200" lvl="1" indent="0">
              <a:buNone/>
            </a:pPr>
            <a:r>
              <a:rPr lang="en-US" sz="1900" dirty="0"/>
              <a:t>Tool Path Verification</a:t>
            </a:r>
            <a:r>
              <a:rPr lang="en-US" dirty="0"/>
              <a:t/>
            </a:r>
            <a:br>
              <a:rPr lang="en-US" dirty="0"/>
            </a:br>
            <a:endParaRPr lang="en-US" sz="1900" dirty="0"/>
          </a:p>
          <a:p>
            <a:pPr marL="0" indent="0">
              <a:buNone/>
            </a:pPr>
            <a:r>
              <a:rPr lang="en-US" sz="2200" dirty="0"/>
              <a:t>A division of DP Technology Corp.</a:t>
            </a:r>
          </a:p>
          <a:p>
            <a:pPr marL="457200" lvl="1" indent="0">
              <a:buNone/>
            </a:pPr>
            <a:r>
              <a:rPr lang="en-US" sz="1900" dirty="0" err="1"/>
              <a:t>BinarySpaces</a:t>
            </a:r>
            <a:r>
              <a:rPr lang="en-US" sz="1900" dirty="0"/>
              <a:t> GmbH.</a:t>
            </a:r>
            <a:br>
              <a:rPr lang="en-US" sz="1900" dirty="0"/>
            </a:br>
            <a:endParaRPr lang="en-US" sz="1900" dirty="0"/>
          </a:p>
          <a:p>
            <a:pPr marL="0" indent="0">
              <a:buNone/>
            </a:pPr>
            <a:r>
              <a:rPr lang="en-US" sz="2200" dirty="0"/>
              <a:t>10+ Years of Experience</a:t>
            </a:r>
          </a:p>
          <a:p>
            <a:pPr marL="457200" lvl="1" indent="0">
              <a:buNone/>
            </a:pPr>
            <a:r>
              <a:rPr lang="en-US" sz="1900" dirty="0"/>
              <a:t>Customers </a:t>
            </a:r>
            <a:r>
              <a:rPr lang="en-US" sz="1900" dirty="0" smtClean="0"/>
              <a:t>include: major </a:t>
            </a:r>
            <a:r>
              <a:rPr lang="en-US" sz="1900" dirty="0"/>
              <a:t>European and Japanese machine tool builders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0"/>
          </p:nvPr>
        </p:nvSpPr>
        <p:spPr>
          <a:xfrm>
            <a:off x="457200" y="685800"/>
            <a:ext cx="8229600" cy="853440"/>
          </a:xfrm>
        </p:spPr>
        <p:txBody>
          <a:bodyPr/>
          <a:lstStyle/>
          <a:p>
            <a:r>
              <a:rPr lang="en-US" dirty="0" smtClean="0"/>
              <a:t>Berlin, Germany </a:t>
            </a:r>
            <a:r>
              <a:rPr lang="en-US" i="1" dirty="0" err="1" smtClean="0">
                <a:solidFill>
                  <a:srgbClr val="002B82"/>
                </a:solidFill>
              </a:rPr>
              <a:t>BinarySpaces</a:t>
            </a:r>
            <a:endParaRPr lang="en-US" i="1" dirty="0">
              <a:solidFill>
                <a:srgbClr val="002B82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28600" y="4983449"/>
            <a:ext cx="8695944" cy="1463040"/>
          </a:xfrm>
          <a:prstGeom prst="rect">
            <a:avLst/>
          </a:prstGeom>
          <a:gradFill flip="none" rotWithShape="1">
            <a:gsLst>
              <a:gs pos="20000">
                <a:srgbClr val="001C54"/>
              </a:gs>
              <a:gs pos="50000">
                <a:srgbClr val="345BB2"/>
              </a:gs>
              <a:gs pos="100000">
                <a:srgbClr val="FFFFFF">
                  <a:alpha val="0"/>
                </a:srgbClr>
              </a:gs>
            </a:gsLst>
            <a:lin ang="2700000" scaled="1"/>
            <a:tileRect/>
          </a:gradFill>
          <a:ln w="12700">
            <a:noFill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1" name="Picture 5" descr="Signet BS 300 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062" y="5440651"/>
            <a:ext cx="2061376" cy="640080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>
            <a:outerShdw blurRad="114300" dist="114300" dir="9600000" sy="23000" kx="1200000" algn="br" rotWithShape="0">
              <a:prstClr val="black">
                <a:alpha val="20000"/>
              </a:prstClr>
            </a:outerShdw>
          </a:effectLst>
          <a:extLst/>
        </p:spPr>
      </p:pic>
      <p:pic>
        <p:nvPicPr>
          <p:cNvPr id="12" name="Picture 2" descr="F:\Documents\Powerpoint Presentations\Corporate_Presentation_2010\images\Mori-NZ20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199" y="5074888"/>
            <a:ext cx="1922162" cy="1280160"/>
          </a:xfrm>
          <a:prstGeom prst="rect">
            <a:avLst/>
          </a:prstGeom>
          <a:noFill/>
          <a:effectLst>
            <a:outerShdw blurRad="88900" dist="635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1" y="5105400"/>
            <a:ext cx="1828799" cy="1293001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3041" y="2743200"/>
            <a:ext cx="2363159" cy="1737360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grpSp>
        <p:nvGrpSpPr>
          <p:cNvPr id="14" name="Group 13"/>
          <p:cNvGrpSpPr/>
          <p:nvPr/>
        </p:nvGrpSpPr>
        <p:grpSpPr>
          <a:xfrm>
            <a:off x="6477000" y="1219200"/>
            <a:ext cx="1909944" cy="1817372"/>
            <a:chOff x="6568409" y="2066905"/>
            <a:chExt cx="1909944" cy="1817372"/>
          </a:xfrm>
        </p:grpSpPr>
        <p:pic>
          <p:nvPicPr>
            <p:cNvPr id="15" name="Picture 6" descr="map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32292" y="2238357"/>
              <a:ext cx="1346061" cy="1645920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409" y="2066905"/>
              <a:ext cx="838200" cy="1000125"/>
            </a:xfrm>
            <a:prstGeom prst="rect">
              <a:avLst/>
            </a:prstGeom>
            <a:ln w="12700">
              <a:noFill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0354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755649"/>
            <a:ext cx="5760674" cy="9113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i="1" dirty="0">
                <a:solidFill>
                  <a:srgbClr val="BF1238"/>
                </a:solidFill>
              </a:rPr>
              <a:t>ESPRIT</a:t>
            </a:r>
            <a:r>
              <a:rPr lang="en-US" dirty="0"/>
              <a:t> CAM system delivers powerful, high-performance, full-spectrum CNC programming for: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0"/>
          </p:nvPr>
        </p:nvSpPr>
        <p:spPr>
          <a:xfrm>
            <a:off x="457200" y="685800"/>
            <a:ext cx="8229600" cy="853440"/>
          </a:xfrm>
        </p:spPr>
        <p:txBody>
          <a:bodyPr/>
          <a:lstStyle/>
          <a:p>
            <a:r>
              <a:rPr lang="en-US" dirty="0" smtClean="0"/>
              <a:t>ESPRIT </a:t>
            </a:r>
            <a:r>
              <a:rPr lang="en-US" i="1" dirty="0" smtClean="0">
                <a:solidFill>
                  <a:srgbClr val="002B82"/>
                </a:solidFill>
              </a:rPr>
              <a:t>CAM Software</a:t>
            </a:r>
            <a:endParaRPr lang="en-US" i="1" dirty="0">
              <a:solidFill>
                <a:srgbClr val="002B82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7874" y="1749638"/>
            <a:ext cx="2560320" cy="33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228600" y="4983449"/>
            <a:ext cx="8695944" cy="1463040"/>
          </a:xfrm>
          <a:prstGeom prst="rect">
            <a:avLst/>
          </a:prstGeom>
          <a:gradFill flip="none" rotWithShape="1">
            <a:gsLst>
              <a:gs pos="20000">
                <a:srgbClr val="001C54"/>
              </a:gs>
              <a:gs pos="50000">
                <a:srgbClr val="345BB2"/>
              </a:gs>
              <a:gs pos="100000">
                <a:srgbClr val="FFFFFF">
                  <a:alpha val="0"/>
                </a:srgbClr>
              </a:gs>
            </a:gsLst>
            <a:lin ang="2700000" scaled="1"/>
            <a:tileRect/>
          </a:gradFill>
          <a:ln w="12700">
            <a:noFill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3372" y="5166341"/>
            <a:ext cx="1415428" cy="1214438"/>
          </a:xfrm>
          <a:prstGeom prst="rect">
            <a:avLst/>
          </a:prstGeom>
          <a:ln w="12700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00" y="5140610"/>
            <a:ext cx="1212013" cy="1214438"/>
          </a:xfrm>
          <a:prstGeom prst="rect">
            <a:avLst/>
          </a:prstGeom>
          <a:ln w="12700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0" y="5106482"/>
            <a:ext cx="1328572" cy="1216972"/>
          </a:xfrm>
          <a:prstGeom prst="rect">
            <a:avLst/>
          </a:prstGeom>
          <a:ln w="12700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61" y="5129816"/>
            <a:ext cx="1463040" cy="1225232"/>
          </a:xfrm>
          <a:prstGeom prst="rect">
            <a:avLst/>
          </a:prstGeom>
          <a:ln w="12700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84" y="5257780"/>
            <a:ext cx="1572036" cy="1097280"/>
          </a:xfrm>
          <a:prstGeom prst="rect">
            <a:avLst/>
          </a:prstGeom>
          <a:ln w="12700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6" name="Content Placeholder 6"/>
          <p:cNvSpPr txBox="1">
            <a:spLocks/>
          </p:cNvSpPr>
          <p:nvPr/>
        </p:nvSpPr>
        <p:spPr>
          <a:xfrm>
            <a:off x="990600" y="2590800"/>
            <a:ext cx="4876800" cy="1855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Wingdings 2" pitchFamily="18" charset="2"/>
              <a:buChar char=""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"/>
              <a:defRPr sz="1800" i="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224B50"/>
              </a:buClr>
              <a:buFont typeface="Wingdings 3" pitchFamily="18" charset="2"/>
              <a:buChar char=""/>
              <a:defRPr sz="14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BF1238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2–5 axis milling</a:t>
            </a:r>
          </a:p>
          <a:p>
            <a:pPr marL="0" indent="0">
              <a:buNone/>
            </a:pPr>
            <a:r>
              <a:rPr lang="en-US" sz="1800" dirty="0"/>
              <a:t>2–22 axis turning</a:t>
            </a:r>
          </a:p>
          <a:p>
            <a:pPr marL="0" indent="0">
              <a:buNone/>
            </a:pPr>
            <a:r>
              <a:rPr lang="en-US" sz="1800" dirty="0"/>
              <a:t>2–5 axis wire EDM</a:t>
            </a:r>
          </a:p>
          <a:p>
            <a:pPr marL="0" indent="0">
              <a:buNone/>
            </a:pPr>
            <a:r>
              <a:rPr lang="en-US" sz="1800" dirty="0"/>
              <a:t>High-speed 3- and 5-axis machining</a:t>
            </a:r>
          </a:p>
          <a:p>
            <a:pPr marL="0" indent="0">
              <a:buNone/>
            </a:pPr>
            <a:r>
              <a:rPr lang="en-US" sz="1800" dirty="0"/>
              <a:t>Swiss-turn, mill-turn and B-axis machine tools</a:t>
            </a:r>
          </a:p>
          <a:p>
            <a:pPr marL="0" indent="0">
              <a:buFont typeface="Wingdings 2" pitchFamily="18" charset="2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6235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00"/>
                            </p:stCondLst>
                            <p:childTnLst>
                              <p:par>
                                <p:cTn id="4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55649"/>
            <a:ext cx="4114800" cy="4416551"/>
          </a:xfrm>
        </p:spPr>
        <p:txBody>
          <a:bodyPr/>
          <a:lstStyle/>
          <a:p>
            <a:r>
              <a:rPr lang="en-US" dirty="0"/>
              <a:t>Innovative software for the 3D simulation of multi-axis CNC machines and machining processes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Machine Tool Simulation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Part Program Verification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Dynamic Material Removal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Comprehensive Collision Detection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457200" y="685800"/>
            <a:ext cx="8229600" cy="853440"/>
          </a:xfrm>
        </p:spPr>
        <p:txBody>
          <a:bodyPr/>
          <a:lstStyle/>
          <a:p>
            <a:r>
              <a:rPr lang="en-US" dirty="0" smtClean="0"/>
              <a:t>SIMNC Virtual Machining</a:t>
            </a:r>
            <a:endParaRPr lang="en-US" dirty="0"/>
          </a:p>
        </p:txBody>
      </p:sp>
      <p:pic>
        <p:nvPicPr>
          <p:cNvPr id="4" name="Picture 2" descr="SIMNC_Gildemeister_Sprint_65">
            <a:hlinkClick r:id="rId2" action="ppaction://program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3763" y="1676400"/>
            <a:ext cx="2925762" cy="23415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" name="Picture 6" descr="Citizen_M32">
            <a:hlinkClick r:id="rId4" action="ppaction://program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13363" y="3687762"/>
            <a:ext cx="2916237" cy="23320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5578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685800"/>
            <a:ext cx="7543799" cy="777875"/>
          </a:xfrm>
        </p:spPr>
        <p:txBody>
          <a:bodyPr/>
          <a:lstStyle/>
          <a:p>
            <a:pPr algn="l"/>
            <a:r>
              <a:rPr lang="en-US" dirty="0" smtClean="0"/>
              <a:t>Software Shipments</a:t>
            </a:r>
            <a:endParaRPr lang="en-US" dirty="0">
              <a:solidFill>
                <a:srgbClr val="002B82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28600" y="4983449"/>
            <a:ext cx="8695944" cy="1463040"/>
          </a:xfrm>
          <a:prstGeom prst="rect">
            <a:avLst/>
          </a:prstGeom>
          <a:gradFill flip="none" rotWithShape="1">
            <a:gsLst>
              <a:gs pos="20000">
                <a:srgbClr val="001C54"/>
              </a:gs>
              <a:gs pos="50000">
                <a:srgbClr val="345BB2"/>
              </a:gs>
              <a:gs pos="100000">
                <a:srgbClr val="FFFFFF">
                  <a:alpha val="0"/>
                </a:srgbClr>
              </a:gs>
            </a:gsLst>
            <a:lin ang="2700000" scaled="1"/>
            <a:tileRect/>
          </a:gradFill>
          <a:ln w="12700">
            <a:noFill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8249" y="5486400"/>
            <a:ext cx="4267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Candara" pitchFamily="34" charset="0"/>
              </a:rPr>
              <a:t>In excess of $38 million USD</a:t>
            </a:r>
            <a:endParaRPr lang="en-US" sz="2400" i="1" dirty="0">
              <a:latin typeface="Candara" pitchFamily="34" charset="0"/>
            </a:endParaRPr>
          </a:p>
        </p:txBody>
      </p:sp>
      <p:graphicFrame>
        <p:nvGraphicFramePr>
          <p:cNvPr id="1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228284"/>
              </p:ext>
            </p:extLst>
          </p:nvPr>
        </p:nvGraphicFramePr>
        <p:xfrm>
          <a:off x="1371600" y="1219200"/>
          <a:ext cx="59436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1" name="Map" descr="C:\Users\lillianf\AppData\Local\Microsoft\Windows\Temporary Internet Files\Content.IE5\4GO00325\MC9102163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72000"/>
            <a:ext cx="3749040" cy="2104205"/>
          </a:xfrm>
          <a:prstGeom prst="rect">
            <a:avLst/>
          </a:prstGeom>
          <a:ln>
            <a:noFill/>
          </a:ln>
          <a:effectLst>
            <a:outerShdw blurRad="266700" dist="88900" dir="726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09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  <p:bldGraphic spid="11" grpId="0">
        <p:bldAsOne/>
      </p:bldGraphic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PRIT fonts">
      <a:majorFont>
        <a:latin typeface="Helvetica 55 Roman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PRIT fonts">
      <a:majorFont>
        <a:latin typeface="Helvetica 55 Roman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PRIT fonts">
      <a:majorFont>
        <a:latin typeface="Helvetica 55 Roman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PRIT fonts">
      <a:majorFont>
        <a:latin typeface="Helvetica 55 Roman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PRIT fonts">
      <a:majorFont>
        <a:latin typeface="Helvetica 55 Roman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PRIT fonts">
      <a:majorFont>
        <a:latin typeface="Helvetica 55 Roman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302</Words>
  <Application>Microsoft Office PowerPoint</Application>
  <PresentationFormat>On-screen Show (4:3)</PresentationFormat>
  <Paragraphs>96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Arial</vt:lpstr>
      <vt:lpstr>Century Gothic</vt:lpstr>
      <vt:lpstr>HelveticaNeueLT Std Blk Ext</vt:lpstr>
      <vt:lpstr>Helvetica 55 Roman</vt:lpstr>
      <vt:lpstr>Calibri</vt:lpstr>
      <vt:lpstr>Aharoni</vt:lpstr>
      <vt:lpstr>Wingdings 3</vt:lpstr>
      <vt:lpstr>Wingdings 2</vt:lpstr>
      <vt:lpstr>Wingdings</vt:lpstr>
      <vt:lpstr>HelveticaNeueLT Std</vt:lpstr>
      <vt:lpstr>Candara</vt:lpstr>
      <vt:lpstr>28 Days Later</vt:lpstr>
      <vt:lpstr>1_Office Theme</vt:lpstr>
      <vt:lpstr>3_Office Theme</vt:lpstr>
      <vt:lpstr>5_Office Theme</vt:lpstr>
      <vt:lpstr>2_Office Theme</vt:lpstr>
      <vt:lpstr>6_Office Theme</vt:lpstr>
      <vt:lpstr>4_Office Theme</vt:lpstr>
      <vt:lpstr>PowerPoint Presentation</vt:lpstr>
      <vt:lpstr>PowerPoint Presentation</vt:lpstr>
      <vt:lpstr>DP Technology Corp. World-Wide</vt:lpstr>
      <vt:lpstr>Corporate Headquarters                Camarillo, California</vt:lpstr>
      <vt:lpstr>PowerPoint Presentation</vt:lpstr>
      <vt:lpstr>PowerPoint Presentation</vt:lpstr>
      <vt:lpstr>PowerPoint Presentation</vt:lpstr>
      <vt:lpstr>PowerPoint Presentation</vt:lpstr>
      <vt:lpstr>Software Shipments</vt:lpstr>
      <vt:lpstr>Licenses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Are ESPRIT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lillianf</dc:creator>
  <cp:lastModifiedBy>Chuck Mathews</cp:lastModifiedBy>
  <cp:revision>226</cp:revision>
  <dcterms:created xsi:type="dcterms:W3CDTF">2010-10-29T16:59:17Z</dcterms:created>
  <dcterms:modified xsi:type="dcterms:W3CDTF">2011-05-18T21:00:33Z</dcterms:modified>
</cp:coreProperties>
</file>